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40"/>
  </p:notesMasterIdLst>
  <p:sldIdLst>
    <p:sldId id="256" r:id="rId2"/>
    <p:sldId id="465" r:id="rId3"/>
    <p:sldId id="436" r:id="rId4"/>
    <p:sldId id="438" r:id="rId5"/>
    <p:sldId id="440" r:id="rId6"/>
    <p:sldId id="443" r:id="rId7"/>
    <p:sldId id="444" r:id="rId8"/>
    <p:sldId id="445" r:id="rId9"/>
    <p:sldId id="446" r:id="rId10"/>
    <p:sldId id="466" r:id="rId11"/>
    <p:sldId id="467" r:id="rId12"/>
    <p:sldId id="441" r:id="rId13"/>
    <p:sldId id="450" r:id="rId14"/>
    <p:sldId id="451" r:id="rId15"/>
    <p:sldId id="468" r:id="rId16"/>
    <p:sldId id="469" r:id="rId17"/>
    <p:sldId id="470" r:id="rId18"/>
    <p:sldId id="471" r:id="rId19"/>
    <p:sldId id="493" r:id="rId20"/>
    <p:sldId id="472" r:id="rId21"/>
    <p:sldId id="473" r:id="rId22"/>
    <p:sldId id="474" r:id="rId23"/>
    <p:sldId id="475" r:id="rId24"/>
    <p:sldId id="476" r:id="rId25"/>
    <p:sldId id="477" r:id="rId26"/>
    <p:sldId id="492" r:id="rId27"/>
    <p:sldId id="480" r:id="rId28"/>
    <p:sldId id="481" r:id="rId29"/>
    <p:sldId id="478" r:id="rId30"/>
    <p:sldId id="479" r:id="rId31"/>
    <p:sldId id="483" r:id="rId32"/>
    <p:sldId id="484" r:id="rId33"/>
    <p:sldId id="489" r:id="rId34"/>
    <p:sldId id="490" r:id="rId35"/>
    <p:sldId id="486" r:id="rId36"/>
    <p:sldId id="435" r:id="rId37"/>
    <p:sldId id="485" r:id="rId38"/>
    <p:sldId id="399" r:id="rId39"/>
  </p:sldIdLst>
  <p:sldSz cx="12192000" cy="8280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C"/>
    <a:srgbClr val="0033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547" autoAdjust="0"/>
    <p:restoredTop sz="94660"/>
  </p:normalViewPr>
  <p:slideViewPr>
    <p:cSldViewPr snapToGrid="0">
      <p:cViewPr varScale="1">
        <p:scale>
          <a:sx n="53" d="100"/>
          <a:sy n="53" d="100"/>
        </p:scale>
        <p:origin x="-588" y="-90"/>
      </p:cViewPr>
      <p:guideLst>
        <p:guide orient="horz" pos="2608"/>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C6EBA-0E5A-41C2-B836-4F06F104E817}" type="doc">
      <dgm:prSet loTypeId="urn:microsoft.com/office/officeart/2005/8/layout/orgChart1" loCatId="hierarchy" qsTypeId="urn:microsoft.com/office/officeart/2005/8/quickstyle/simple1" qsCatId="simple" csTypeId="urn:microsoft.com/office/officeart/2005/8/colors/accent1_3" csCatId="accent1" phldr="1"/>
      <dgm:spPr/>
    </dgm:pt>
    <dgm:pt modelId="{69D76770-17A0-4A32-9EA9-0BA688126D3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dirty="0">
            <a:ln/>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Rekt</a:t>
          </a:r>
          <a:r>
            <a:rPr kumimoji="0" lang="tr-TR" altLang="tr-TR" sz="1000" b="0" i="0" u="none" strike="noStrike" cap="none" normalizeH="0" baseline="0" dirty="0">
              <a:ln/>
              <a:effectLst/>
              <a:latin typeface="Arial" panose="020B0604020202020204" pitchFamily="34" charset="0"/>
            </a:rPr>
            <a:t>ö</a:t>
          </a:r>
          <a:r>
            <a:rPr kumimoji="0" lang="tr-TR" altLang="tr-TR" sz="1000" b="0" i="0" u="none" strike="noStrike" cap="none" normalizeH="0" baseline="0" dirty="0">
              <a:ln/>
              <a:effectLst/>
              <a:latin typeface="Comic Sans MS" panose="030F0702030302020204" pitchFamily="66" charset="0"/>
            </a:rPr>
            <a:t>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Prof. Dr. </a:t>
          </a:r>
          <a:r>
            <a:rPr kumimoji="0" lang="tr-TR" altLang="tr-TR" sz="1000" b="0" i="0" u="none" strike="noStrike" cap="none" normalizeH="0" baseline="0" dirty="0" smtClean="0">
              <a:ln/>
              <a:effectLst/>
              <a:latin typeface="Comic Sans MS" panose="030F0702030302020204" pitchFamily="66" charset="0"/>
            </a:rPr>
            <a:t>Rengin AK</a:t>
          </a:r>
          <a:endParaRPr kumimoji="0" lang="tr-TR" altLang="tr-TR" sz="1000" b="0" i="0" u="none" strike="noStrike" cap="none" normalizeH="0" baseline="0" dirty="0">
            <a:ln/>
            <a:effectLst/>
            <a:latin typeface="Comic Sans MS" panose="030F0702030302020204" pitchFamily="66" charset="0"/>
          </a:endParaRPr>
        </a:p>
      </dgm:t>
    </dgm:pt>
    <dgm:pt modelId="{8666AF80-D896-410B-AE21-764F174FAB92}" type="parTrans" cxnId="{FADAAD07-A320-4582-A460-F38F329F0B34}">
      <dgm:prSet/>
      <dgm:spPr/>
      <dgm:t>
        <a:bodyPr/>
        <a:lstStyle/>
        <a:p>
          <a:endParaRPr lang="tr-TR"/>
        </a:p>
      </dgm:t>
    </dgm:pt>
    <dgm:pt modelId="{3D6534D0-14C1-4181-9FB2-401E37F16136}" type="sibTrans" cxnId="{FADAAD07-A320-4582-A460-F38F329F0B34}">
      <dgm:prSet/>
      <dgm:spPr/>
      <dgm:t>
        <a:bodyPr/>
        <a:lstStyle/>
        <a:p>
          <a:endParaRPr lang="tr-TR"/>
        </a:p>
      </dgm:t>
    </dgm:pt>
    <dgm:pt modelId="{35DC291E-7179-478A-9F61-C89E0883348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Enstit</a:t>
          </a:r>
          <a:r>
            <a:rPr kumimoji="0" lang="tr-TR" altLang="tr-TR" sz="1000" b="0" i="0" u="none" strike="noStrike" cap="none" normalizeH="0" baseline="0" dirty="0">
              <a:ln/>
              <a:effectLst/>
              <a:latin typeface="Arial" panose="020B0604020202020204" pitchFamily="34" charset="0"/>
            </a:rPr>
            <a:t>ü</a:t>
          </a:r>
          <a:r>
            <a:rPr kumimoji="0" lang="tr-TR" altLang="tr-TR" sz="1000" b="0" i="0" u="none" strike="noStrike" cap="none" normalizeH="0" baseline="0" dirty="0">
              <a:ln/>
              <a:effectLst/>
              <a:latin typeface="Comic Sans MS" panose="030F0702030302020204" pitchFamily="66" charset="0"/>
            </a:rPr>
            <a:t>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(Enstit</a:t>
          </a:r>
          <a:r>
            <a:rPr kumimoji="0" lang="tr-TR" altLang="tr-TR" sz="1000" b="0" i="0" u="none" strike="noStrike" cap="none" normalizeH="0" baseline="0" dirty="0">
              <a:ln/>
              <a:effectLst/>
              <a:latin typeface="Arial" panose="020B0604020202020204" pitchFamily="34" charset="0"/>
            </a:rPr>
            <a:t>ü</a:t>
          </a:r>
          <a:r>
            <a:rPr kumimoji="0" lang="tr-TR" altLang="tr-TR" sz="1000" b="0" i="0" u="none" strike="noStrike" cap="none" normalizeH="0" baseline="0" dirty="0">
              <a:ln/>
              <a:effectLst/>
              <a:latin typeface="Comic Sans MS" panose="030F0702030302020204" pitchFamily="66" charset="0"/>
            </a:rPr>
            <a:t> Müdürü)</a:t>
          </a:r>
        </a:p>
      </dgm:t>
    </dgm:pt>
    <dgm:pt modelId="{9E0093BD-8D92-4C0E-A0E9-D24FB086076D}" type="parTrans" cxnId="{9E2B9D03-DABC-4278-97E6-A67AAF44A708}">
      <dgm:prSet/>
      <dgm:spPr/>
      <dgm:t>
        <a:bodyPr/>
        <a:lstStyle/>
        <a:p>
          <a:endParaRPr lang="tr-TR"/>
        </a:p>
      </dgm:t>
    </dgm:pt>
    <dgm:pt modelId="{B950ECF2-04D2-44D8-B422-A68D1FA8264B}" type="sibTrans" cxnId="{9E2B9D03-DABC-4278-97E6-A67AAF44A708}">
      <dgm:prSet/>
      <dgm:spPr/>
      <dgm:t>
        <a:bodyPr/>
        <a:lstStyle/>
        <a:p>
          <a:endParaRPr lang="tr-TR"/>
        </a:p>
      </dgm:t>
    </dgm:pt>
    <dgm:pt modelId="{4A8BFEE1-3068-4A71-BD7B-AD44EC071E2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dirty="0">
            <a:ln/>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Fak</a:t>
          </a:r>
          <a:r>
            <a:rPr kumimoji="0" lang="tr-TR" altLang="tr-TR" sz="1000" b="0" i="0" u="none" strike="noStrike" cap="none" normalizeH="0" baseline="0" dirty="0">
              <a:ln/>
              <a:effectLst/>
              <a:latin typeface="Arial" panose="020B0604020202020204" pitchFamily="34" charset="0"/>
            </a:rPr>
            <a:t>ü</a:t>
          </a:r>
          <a:r>
            <a:rPr kumimoji="0" lang="tr-TR" altLang="tr-TR" sz="1000" b="0" i="0" u="none" strike="noStrike" cap="none" normalizeH="0" baseline="0" dirty="0">
              <a:ln/>
              <a:effectLst/>
              <a:latin typeface="Comic Sans MS" panose="030F0702030302020204" pitchFamily="66" charset="0"/>
            </a:rPr>
            <a:t>lteler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(Dekan)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dirty="0">
            <a:ln/>
            <a:effectLst/>
            <a:latin typeface="Comic Sans MS" panose="030F0702030302020204" pitchFamily="66" charset="0"/>
          </a:endParaRPr>
        </a:p>
      </dgm:t>
    </dgm:pt>
    <dgm:pt modelId="{477FB5AD-5E63-4A72-B5A6-75FD5D288A3E}" type="parTrans" cxnId="{393271C2-1CCE-4FFC-BDDD-B14709426D0A}">
      <dgm:prSet/>
      <dgm:spPr/>
      <dgm:t>
        <a:bodyPr/>
        <a:lstStyle/>
        <a:p>
          <a:endParaRPr lang="tr-TR"/>
        </a:p>
      </dgm:t>
    </dgm:pt>
    <dgm:pt modelId="{B7F594C8-D377-42F6-A20A-7E9C1F13F338}" type="sibTrans" cxnId="{393271C2-1CCE-4FFC-BDDD-B14709426D0A}">
      <dgm:prSet/>
      <dgm:spPr/>
      <dgm:t>
        <a:bodyPr/>
        <a:lstStyle/>
        <a:p>
          <a:endParaRPr lang="tr-TR"/>
        </a:p>
      </dgm:t>
    </dgm:pt>
    <dgm:pt modelId="{FAC8E86B-7FAB-464B-B7C5-763BBC3D0A4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dirty="0">
            <a:ln/>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B</a:t>
          </a:r>
          <a:r>
            <a:rPr kumimoji="0" lang="tr-TR" altLang="tr-TR" sz="1000" b="0" i="0" u="none" strike="noStrike" cap="none" normalizeH="0" baseline="0" dirty="0">
              <a:ln/>
              <a:effectLst/>
              <a:latin typeface="Arial" panose="020B0604020202020204" pitchFamily="34" charset="0"/>
            </a:rPr>
            <a:t>ö</a:t>
          </a:r>
          <a:r>
            <a:rPr kumimoji="0" lang="tr-TR" altLang="tr-TR" sz="1000" b="0" i="0" u="none" strike="noStrike" cap="none" normalizeH="0" baseline="0" dirty="0">
              <a:ln/>
              <a:effectLst/>
              <a:latin typeface="Comic Sans MS" panose="030F0702030302020204" pitchFamily="66" charset="0"/>
            </a:rPr>
            <a:t>l</a:t>
          </a:r>
          <a:r>
            <a:rPr kumimoji="0" lang="tr-TR" altLang="tr-TR" sz="1000" b="0" i="0" u="none" strike="noStrike" cap="none" normalizeH="0" baseline="0" dirty="0">
              <a:ln/>
              <a:effectLst/>
              <a:latin typeface="Arial" panose="020B0604020202020204" pitchFamily="34" charset="0"/>
            </a:rPr>
            <a:t>ü</a:t>
          </a:r>
          <a:r>
            <a:rPr kumimoji="0" lang="tr-TR" altLang="tr-TR" sz="1000" b="0" i="0" u="none" strike="noStrike" cap="none" normalizeH="0" baseline="0" dirty="0">
              <a:ln/>
              <a:effectLst/>
              <a:latin typeface="Comic Sans MS" panose="030F0702030302020204" pitchFamily="66" charset="0"/>
            </a:rPr>
            <a:t>mler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B</a:t>
          </a:r>
          <a:r>
            <a:rPr kumimoji="0" lang="tr-TR" altLang="tr-TR" sz="1000" b="0" i="0" u="none" strike="noStrike" cap="none" normalizeH="0" baseline="0" dirty="0">
              <a:ln/>
              <a:effectLst/>
              <a:latin typeface="Arial" panose="020B0604020202020204" pitchFamily="34" charset="0"/>
            </a:rPr>
            <a:t>ö</a:t>
          </a:r>
          <a:r>
            <a:rPr kumimoji="0" lang="tr-TR" altLang="tr-TR" sz="1000" b="0" i="0" u="none" strike="noStrike" cap="none" normalizeH="0" baseline="0" dirty="0">
              <a:ln/>
              <a:effectLst/>
              <a:latin typeface="Comic Sans MS" panose="030F0702030302020204" pitchFamily="66" charset="0"/>
            </a:rPr>
            <a:t>l</a:t>
          </a:r>
          <a:r>
            <a:rPr kumimoji="0" lang="tr-TR" altLang="tr-TR" sz="1000" b="0" i="0" u="none" strike="noStrike" cap="none" normalizeH="0" baseline="0" dirty="0">
              <a:ln/>
              <a:effectLst/>
              <a:latin typeface="Arial" panose="020B0604020202020204" pitchFamily="34" charset="0"/>
            </a:rPr>
            <a:t>ü</a:t>
          </a:r>
          <a:r>
            <a:rPr kumimoji="0" lang="tr-TR" altLang="tr-TR" sz="1000" b="0" i="0" u="none" strike="noStrike" cap="none" normalizeH="0" baseline="0" dirty="0">
              <a:ln/>
              <a:effectLst/>
              <a:latin typeface="Comic Sans MS" panose="030F0702030302020204" pitchFamily="66" charset="0"/>
            </a:rPr>
            <a:t>m Başkanı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dirty="0">
            <a:ln/>
            <a:effectLst/>
            <a:latin typeface="Comic Sans MS" panose="030F0702030302020204" pitchFamily="66" charset="0"/>
          </a:endParaRPr>
        </a:p>
      </dgm:t>
    </dgm:pt>
    <dgm:pt modelId="{32FD11BF-E223-45F2-A3A5-082A77240D6F}" type="parTrans" cxnId="{EF4A9980-3FE6-401E-AB68-95C893DE9A1A}">
      <dgm:prSet/>
      <dgm:spPr/>
      <dgm:t>
        <a:bodyPr/>
        <a:lstStyle/>
        <a:p>
          <a:endParaRPr lang="tr-TR"/>
        </a:p>
      </dgm:t>
    </dgm:pt>
    <dgm:pt modelId="{FE0D4668-408D-457E-8572-FD6CF0C5AED3}" type="sibTrans" cxnId="{EF4A9980-3FE6-401E-AB68-95C893DE9A1A}">
      <dgm:prSet/>
      <dgm:spPr/>
      <dgm:t>
        <a:bodyPr/>
        <a:lstStyle/>
        <a:p>
          <a:endParaRPr lang="tr-TR"/>
        </a:p>
      </dgm:t>
    </dgm:pt>
    <dgm:pt modelId="{2F047264-9194-4D6E-9FFF-00C52CCEEAF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dirty="0">
            <a:ln/>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Anabilim Dalı (Dalları)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Anabilim Dalı Başkanı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000" b="0" i="0" u="none" strike="noStrike" cap="none" normalizeH="0" baseline="0" dirty="0">
            <a:ln/>
            <a:effectLst/>
            <a:latin typeface="Comic Sans MS" panose="030F0702030302020204" pitchFamily="66" charset="0"/>
          </a:endParaRPr>
        </a:p>
      </dgm:t>
    </dgm:pt>
    <dgm:pt modelId="{8FC1658C-B48D-4E85-8999-F5521BD19A6D}" type="parTrans" cxnId="{FE462CDB-BA30-460C-9269-72CEADC22BDA}">
      <dgm:prSet/>
      <dgm:spPr/>
      <dgm:t>
        <a:bodyPr/>
        <a:lstStyle/>
        <a:p>
          <a:endParaRPr lang="tr-TR"/>
        </a:p>
      </dgm:t>
    </dgm:pt>
    <dgm:pt modelId="{BCC59991-F539-474A-96DE-31F526F3A30E}" type="sibTrans" cxnId="{FE462CDB-BA30-460C-9269-72CEADC22BDA}">
      <dgm:prSet/>
      <dgm:spPr/>
      <dgm:t>
        <a:bodyPr/>
        <a:lstStyle/>
        <a:p>
          <a:endParaRPr lang="tr-TR"/>
        </a:p>
      </dgm:t>
    </dgm:pt>
    <dgm:pt modelId="{6B370849-5DA9-462E-AAD7-E032786A562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Araştırma Merkezleri ve Koordinatörlükler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(M</a:t>
          </a:r>
          <a:r>
            <a:rPr kumimoji="0" lang="tr-TR" altLang="tr-TR" sz="1000" b="0" i="0" u="none" strike="noStrike" cap="none" normalizeH="0" baseline="0" dirty="0">
              <a:ln/>
              <a:effectLst/>
              <a:latin typeface="Arial" panose="020B0604020202020204" pitchFamily="34" charset="0"/>
            </a:rPr>
            <a:t>ü</a:t>
          </a:r>
          <a:r>
            <a:rPr kumimoji="0" lang="tr-TR" altLang="tr-TR" sz="1000" b="0" i="0" u="none" strike="noStrike" cap="none" normalizeH="0" baseline="0" dirty="0">
              <a:ln/>
              <a:effectLst/>
              <a:latin typeface="Comic Sans MS" panose="030F0702030302020204" pitchFamily="66" charset="0"/>
            </a:rPr>
            <a:t>d</a:t>
          </a:r>
          <a:r>
            <a:rPr kumimoji="0" lang="tr-TR" altLang="tr-TR" sz="1000" b="0" i="0" u="none" strike="noStrike" cap="none" normalizeH="0" baseline="0" dirty="0">
              <a:ln/>
              <a:effectLst/>
              <a:latin typeface="Arial" panose="020B0604020202020204" pitchFamily="34" charset="0"/>
            </a:rPr>
            <a:t>ü</a:t>
          </a:r>
          <a:r>
            <a:rPr kumimoji="0" lang="tr-TR" altLang="tr-TR" sz="1000" b="0" i="0" u="none" strike="noStrike" cap="none" normalizeH="0" baseline="0" dirty="0">
              <a:ln/>
              <a:effectLst/>
              <a:latin typeface="Comic Sans MS" panose="030F0702030302020204" pitchFamily="66" charset="0"/>
            </a:rPr>
            <a:t>r ve Koordinatör)</a:t>
          </a:r>
        </a:p>
      </dgm:t>
    </dgm:pt>
    <dgm:pt modelId="{83E13D51-C2C6-45F2-8C12-C3F97CAF10EC}" type="parTrans" cxnId="{C9648C2A-65B0-4ECB-9786-29172CD19297}">
      <dgm:prSet/>
      <dgm:spPr/>
      <dgm:t>
        <a:bodyPr/>
        <a:lstStyle/>
        <a:p>
          <a:endParaRPr lang="tr-TR"/>
        </a:p>
      </dgm:t>
    </dgm:pt>
    <dgm:pt modelId="{0E5937B3-9E4B-45D9-BB45-72264A1AB91E}" type="sibTrans" cxnId="{C9648C2A-65B0-4ECB-9786-29172CD19297}">
      <dgm:prSet/>
      <dgm:spPr/>
      <dgm:t>
        <a:bodyPr/>
        <a:lstStyle/>
        <a:p>
          <a:endParaRPr lang="tr-TR"/>
        </a:p>
      </dgm:t>
    </dgm:pt>
    <dgm:pt modelId="{033990DA-7880-4A44-967D-E04E2BA1A1C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Y</a:t>
          </a:r>
          <a:r>
            <a:rPr kumimoji="0" lang="tr-TR" altLang="tr-TR" sz="1000" b="0" i="0" u="none" strike="noStrike" cap="none" normalizeH="0" baseline="0" dirty="0">
              <a:ln/>
              <a:effectLst/>
              <a:latin typeface="Arial" panose="020B0604020202020204" pitchFamily="34" charset="0"/>
            </a:rPr>
            <a:t>ü</a:t>
          </a:r>
          <a:r>
            <a:rPr kumimoji="0" lang="tr-TR" altLang="tr-TR" sz="1000" b="0" i="0" u="none" strike="noStrike" cap="none" normalizeH="0" baseline="0" dirty="0">
              <a:ln/>
              <a:effectLst/>
              <a:latin typeface="Comic Sans MS" panose="030F0702030302020204" pitchFamily="66" charset="0"/>
            </a:rPr>
            <a:t>ksekokullar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a:ln/>
              <a:effectLst/>
              <a:latin typeface="Comic Sans MS" panose="030F0702030302020204" pitchFamily="66" charset="0"/>
            </a:rPr>
            <a:t>(M</a:t>
          </a:r>
          <a:r>
            <a:rPr kumimoji="0" lang="tr-TR" altLang="tr-TR" sz="1000" b="0" i="0" u="none" strike="noStrike" cap="none" normalizeH="0" baseline="0" dirty="0">
              <a:ln/>
              <a:effectLst/>
              <a:latin typeface="Arial" panose="020B0604020202020204" pitchFamily="34" charset="0"/>
            </a:rPr>
            <a:t>ü</a:t>
          </a:r>
          <a:r>
            <a:rPr kumimoji="0" lang="tr-TR" altLang="tr-TR" sz="1000" b="0" i="0" u="none" strike="noStrike" cap="none" normalizeH="0" baseline="0" dirty="0">
              <a:ln/>
              <a:effectLst/>
              <a:latin typeface="Comic Sans MS" panose="030F0702030302020204" pitchFamily="66" charset="0"/>
            </a:rPr>
            <a:t>d</a:t>
          </a:r>
          <a:r>
            <a:rPr kumimoji="0" lang="tr-TR" altLang="tr-TR" sz="1000" b="0" i="0" u="none" strike="noStrike" cap="none" normalizeH="0" baseline="0" dirty="0">
              <a:ln/>
              <a:effectLst/>
              <a:latin typeface="Arial" panose="020B0604020202020204" pitchFamily="34" charset="0"/>
            </a:rPr>
            <a:t>ü</a:t>
          </a:r>
          <a:r>
            <a:rPr kumimoji="0" lang="tr-TR" altLang="tr-TR" sz="1000" b="0" i="0" u="none" strike="noStrike" cap="none" normalizeH="0" baseline="0" dirty="0">
              <a:ln/>
              <a:effectLst/>
              <a:latin typeface="Comic Sans MS" panose="030F0702030302020204" pitchFamily="66" charset="0"/>
            </a:rPr>
            <a:t>r)</a:t>
          </a:r>
        </a:p>
      </dgm:t>
    </dgm:pt>
    <dgm:pt modelId="{0BC0B44C-83DA-4311-BAA0-B5ED6FF3FC6C}" type="parTrans" cxnId="{19C54B05-3027-4C65-A654-DC2839CE7B38}">
      <dgm:prSet/>
      <dgm:spPr/>
      <dgm:t>
        <a:bodyPr/>
        <a:lstStyle/>
        <a:p>
          <a:endParaRPr lang="tr-TR"/>
        </a:p>
      </dgm:t>
    </dgm:pt>
    <dgm:pt modelId="{16E58BD9-5126-4603-A4BD-E92E4A6AEB60}" type="sibTrans" cxnId="{19C54B05-3027-4C65-A654-DC2839CE7B38}">
      <dgm:prSet/>
      <dgm:spPr/>
      <dgm:t>
        <a:bodyPr/>
        <a:lstStyle/>
        <a:p>
          <a:endParaRPr lang="tr-TR"/>
        </a:p>
      </dgm:t>
    </dgm:pt>
    <dgm:pt modelId="{F8B91436-164C-463F-ABD0-A4BBC2410098}">
      <dgm:prSet custT="1"/>
      <dgm:spPr/>
      <dgm:t>
        <a:bodyPr/>
        <a:lstStyle/>
        <a:p>
          <a:r>
            <a:rPr kumimoji="0" lang="tr-TR" sz="1000" b="0" i="0" u="none" strike="noStrike" cap="none" normalizeH="0" baseline="0" dirty="0">
              <a:ln/>
              <a:effectLst/>
              <a:latin typeface="Comic Sans MS" panose="030F0702030302020204" pitchFamily="66" charset="0"/>
            </a:rPr>
            <a:t>Meslek Yüksekokulları</a:t>
          </a:r>
        </a:p>
        <a:p>
          <a:r>
            <a:rPr kumimoji="0" lang="tr-TR" sz="1000" b="0" i="0" u="none" strike="noStrike" cap="none" normalizeH="0" baseline="0" dirty="0">
              <a:ln/>
              <a:effectLst/>
              <a:latin typeface="Comic Sans MS" panose="030F0702030302020204" pitchFamily="66" charset="0"/>
            </a:rPr>
            <a:t>(Müdür)</a:t>
          </a:r>
        </a:p>
      </dgm:t>
    </dgm:pt>
    <dgm:pt modelId="{E5325A05-40D3-4708-95E6-B4307B195D12}" type="parTrans" cxnId="{F3061494-99C0-46BC-BEB0-E2219F5B0DA4}">
      <dgm:prSet/>
      <dgm:spPr/>
      <dgm:t>
        <a:bodyPr/>
        <a:lstStyle/>
        <a:p>
          <a:endParaRPr lang="tr-TR"/>
        </a:p>
      </dgm:t>
    </dgm:pt>
    <dgm:pt modelId="{FB5D1E9C-015A-402A-8F0C-1C03087A8796}" type="sibTrans" cxnId="{F3061494-99C0-46BC-BEB0-E2219F5B0DA4}">
      <dgm:prSet/>
      <dgm:spPr/>
      <dgm:t>
        <a:bodyPr/>
        <a:lstStyle/>
        <a:p>
          <a:endParaRPr lang="tr-TR"/>
        </a:p>
      </dgm:t>
    </dgm:pt>
    <dgm:pt modelId="{3450D119-FFDE-499B-B973-C89B92F7F6F0}" type="pres">
      <dgm:prSet presAssocID="{07EC6EBA-0E5A-41C2-B836-4F06F104E817}" presName="hierChild1" presStyleCnt="0">
        <dgm:presLayoutVars>
          <dgm:orgChart val="1"/>
          <dgm:chPref val="1"/>
          <dgm:dir/>
          <dgm:animOne val="branch"/>
          <dgm:animLvl val="lvl"/>
          <dgm:resizeHandles/>
        </dgm:presLayoutVars>
      </dgm:prSet>
      <dgm:spPr/>
    </dgm:pt>
    <dgm:pt modelId="{3BA87D5F-29FA-4138-A814-7E69AB069263}" type="pres">
      <dgm:prSet presAssocID="{69D76770-17A0-4A32-9EA9-0BA688126D33}" presName="hierRoot1" presStyleCnt="0">
        <dgm:presLayoutVars>
          <dgm:hierBranch/>
        </dgm:presLayoutVars>
      </dgm:prSet>
      <dgm:spPr/>
    </dgm:pt>
    <dgm:pt modelId="{59F6849D-4E80-4581-A32D-EDE833FB0BA4}" type="pres">
      <dgm:prSet presAssocID="{69D76770-17A0-4A32-9EA9-0BA688126D33}" presName="rootComposite1" presStyleCnt="0"/>
      <dgm:spPr/>
    </dgm:pt>
    <dgm:pt modelId="{F45E6931-137C-4DE1-8BD1-E83271F449A3}" type="pres">
      <dgm:prSet presAssocID="{69D76770-17A0-4A32-9EA9-0BA688126D33}" presName="rootText1" presStyleLbl="node0" presStyleIdx="0" presStyleCnt="1" custScaleX="218162">
        <dgm:presLayoutVars>
          <dgm:chPref val="3"/>
        </dgm:presLayoutVars>
      </dgm:prSet>
      <dgm:spPr/>
      <dgm:t>
        <a:bodyPr/>
        <a:lstStyle/>
        <a:p>
          <a:endParaRPr lang="tr-TR"/>
        </a:p>
      </dgm:t>
    </dgm:pt>
    <dgm:pt modelId="{F4D597DC-1619-4D01-9356-955A9D38AD09}" type="pres">
      <dgm:prSet presAssocID="{69D76770-17A0-4A32-9EA9-0BA688126D33}" presName="rootConnector1" presStyleLbl="node1" presStyleIdx="0" presStyleCnt="0"/>
      <dgm:spPr/>
      <dgm:t>
        <a:bodyPr/>
        <a:lstStyle/>
        <a:p>
          <a:endParaRPr lang="tr-TR"/>
        </a:p>
      </dgm:t>
    </dgm:pt>
    <dgm:pt modelId="{EC02592F-27F2-48DE-9128-717D7F2C8BE4}" type="pres">
      <dgm:prSet presAssocID="{69D76770-17A0-4A32-9EA9-0BA688126D33}" presName="hierChild2" presStyleCnt="0"/>
      <dgm:spPr/>
    </dgm:pt>
    <dgm:pt modelId="{D9A9B298-661D-4CE0-A683-0946AE0AA80E}" type="pres">
      <dgm:prSet presAssocID="{9E0093BD-8D92-4C0E-A0E9-D24FB086076D}" presName="Name35" presStyleLbl="parChTrans1D2" presStyleIdx="0" presStyleCnt="5"/>
      <dgm:spPr/>
      <dgm:t>
        <a:bodyPr/>
        <a:lstStyle/>
        <a:p>
          <a:endParaRPr lang="tr-TR"/>
        </a:p>
      </dgm:t>
    </dgm:pt>
    <dgm:pt modelId="{55FD33AA-A2CA-4200-95F8-9BA3797A3ACA}" type="pres">
      <dgm:prSet presAssocID="{35DC291E-7179-478A-9F61-C89E0883348E}" presName="hierRoot2" presStyleCnt="0">
        <dgm:presLayoutVars>
          <dgm:hierBranch/>
        </dgm:presLayoutVars>
      </dgm:prSet>
      <dgm:spPr/>
    </dgm:pt>
    <dgm:pt modelId="{E3A45648-A390-48C2-9F97-8E0117738497}" type="pres">
      <dgm:prSet presAssocID="{35DC291E-7179-478A-9F61-C89E0883348E}" presName="rootComposite" presStyleCnt="0"/>
      <dgm:spPr/>
    </dgm:pt>
    <dgm:pt modelId="{672B6CBB-7D97-4594-B712-CB7EA83D0728}" type="pres">
      <dgm:prSet presAssocID="{35DC291E-7179-478A-9F61-C89E0883348E}" presName="rootText" presStyleLbl="node2" presStyleIdx="0" presStyleCnt="5">
        <dgm:presLayoutVars>
          <dgm:chPref val="3"/>
        </dgm:presLayoutVars>
      </dgm:prSet>
      <dgm:spPr/>
      <dgm:t>
        <a:bodyPr/>
        <a:lstStyle/>
        <a:p>
          <a:endParaRPr lang="tr-TR"/>
        </a:p>
      </dgm:t>
    </dgm:pt>
    <dgm:pt modelId="{5AC41527-6F3F-4DD4-B476-202E1D4B9F8F}" type="pres">
      <dgm:prSet presAssocID="{35DC291E-7179-478A-9F61-C89E0883348E}" presName="rootConnector" presStyleLbl="node2" presStyleIdx="0" presStyleCnt="5"/>
      <dgm:spPr/>
      <dgm:t>
        <a:bodyPr/>
        <a:lstStyle/>
        <a:p>
          <a:endParaRPr lang="tr-TR"/>
        </a:p>
      </dgm:t>
    </dgm:pt>
    <dgm:pt modelId="{C7C88652-EBDC-47B7-A733-087CFCBBDD53}" type="pres">
      <dgm:prSet presAssocID="{35DC291E-7179-478A-9F61-C89E0883348E}" presName="hierChild4" presStyleCnt="0"/>
      <dgm:spPr/>
    </dgm:pt>
    <dgm:pt modelId="{0D780A8D-B21F-4C4F-A8BA-3F71287C24D4}" type="pres">
      <dgm:prSet presAssocID="{35DC291E-7179-478A-9F61-C89E0883348E}" presName="hierChild5" presStyleCnt="0"/>
      <dgm:spPr/>
    </dgm:pt>
    <dgm:pt modelId="{0AEFF7EA-6290-4B49-9609-335936BD7895}" type="pres">
      <dgm:prSet presAssocID="{477FB5AD-5E63-4A72-B5A6-75FD5D288A3E}" presName="Name35" presStyleLbl="parChTrans1D2" presStyleIdx="1" presStyleCnt="5"/>
      <dgm:spPr/>
      <dgm:t>
        <a:bodyPr/>
        <a:lstStyle/>
        <a:p>
          <a:endParaRPr lang="tr-TR"/>
        </a:p>
      </dgm:t>
    </dgm:pt>
    <dgm:pt modelId="{B0796CFC-FB7D-4AAD-A3B8-86631324C885}" type="pres">
      <dgm:prSet presAssocID="{4A8BFEE1-3068-4A71-BD7B-AD44EC071E27}" presName="hierRoot2" presStyleCnt="0">
        <dgm:presLayoutVars>
          <dgm:hierBranch/>
        </dgm:presLayoutVars>
      </dgm:prSet>
      <dgm:spPr/>
    </dgm:pt>
    <dgm:pt modelId="{812FA1D8-828A-44FC-897D-E64817823E2E}" type="pres">
      <dgm:prSet presAssocID="{4A8BFEE1-3068-4A71-BD7B-AD44EC071E27}" presName="rootComposite" presStyleCnt="0"/>
      <dgm:spPr/>
    </dgm:pt>
    <dgm:pt modelId="{8AEAA79B-4052-48E2-BA4D-A7D76FE2C743}" type="pres">
      <dgm:prSet presAssocID="{4A8BFEE1-3068-4A71-BD7B-AD44EC071E27}" presName="rootText" presStyleLbl="node2" presStyleIdx="1" presStyleCnt="5">
        <dgm:presLayoutVars>
          <dgm:chPref val="3"/>
        </dgm:presLayoutVars>
      </dgm:prSet>
      <dgm:spPr/>
      <dgm:t>
        <a:bodyPr/>
        <a:lstStyle/>
        <a:p>
          <a:endParaRPr lang="tr-TR"/>
        </a:p>
      </dgm:t>
    </dgm:pt>
    <dgm:pt modelId="{26B0AB03-8AF8-494C-A6B8-728458A741FE}" type="pres">
      <dgm:prSet presAssocID="{4A8BFEE1-3068-4A71-BD7B-AD44EC071E27}" presName="rootConnector" presStyleLbl="node2" presStyleIdx="1" presStyleCnt="5"/>
      <dgm:spPr/>
      <dgm:t>
        <a:bodyPr/>
        <a:lstStyle/>
        <a:p>
          <a:endParaRPr lang="tr-TR"/>
        </a:p>
      </dgm:t>
    </dgm:pt>
    <dgm:pt modelId="{37BEAF0F-5D9A-4655-906E-AEA120D1C241}" type="pres">
      <dgm:prSet presAssocID="{4A8BFEE1-3068-4A71-BD7B-AD44EC071E27}" presName="hierChild4" presStyleCnt="0"/>
      <dgm:spPr/>
    </dgm:pt>
    <dgm:pt modelId="{D0C88D9E-1E14-463F-8A5F-0F099E53A75C}" type="pres">
      <dgm:prSet presAssocID="{32FD11BF-E223-45F2-A3A5-082A77240D6F}" presName="Name35" presStyleLbl="parChTrans1D3" presStyleIdx="0" presStyleCnt="1"/>
      <dgm:spPr/>
      <dgm:t>
        <a:bodyPr/>
        <a:lstStyle/>
        <a:p>
          <a:endParaRPr lang="tr-TR"/>
        </a:p>
      </dgm:t>
    </dgm:pt>
    <dgm:pt modelId="{48D1A443-6E41-4732-AFAA-689001C057FF}" type="pres">
      <dgm:prSet presAssocID="{FAC8E86B-7FAB-464B-B7C5-763BBC3D0A41}" presName="hierRoot2" presStyleCnt="0">
        <dgm:presLayoutVars>
          <dgm:hierBranch val="r"/>
        </dgm:presLayoutVars>
      </dgm:prSet>
      <dgm:spPr/>
    </dgm:pt>
    <dgm:pt modelId="{47B81C52-B54E-47BD-BA16-FAD6DFB897EE}" type="pres">
      <dgm:prSet presAssocID="{FAC8E86B-7FAB-464B-B7C5-763BBC3D0A41}" presName="rootComposite" presStyleCnt="0"/>
      <dgm:spPr/>
    </dgm:pt>
    <dgm:pt modelId="{88FD214F-1B00-41D6-AF72-62A413106EB2}" type="pres">
      <dgm:prSet presAssocID="{FAC8E86B-7FAB-464B-B7C5-763BBC3D0A41}" presName="rootText" presStyleLbl="node3" presStyleIdx="0" presStyleCnt="1">
        <dgm:presLayoutVars>
          <dgm:chPref val="3"/>
        </dgm:presLayoutVars>
      </dgm:prSet>
      <dgm:spPr/>
      <dgm:t>
        <a:bodyPr/>
        <a:lstStyle/>
        <a:p>
          <a:endParaRPr lang="tr-TR"/>
        </a:p>
      </dgm:t>
    </dgm:pt>
    <dgm:pt modelId="{81308625-16CE-47F6-80BC-474982F885B8}" type="pres">
      <dgm:prSet presAssocID="{FAC8E86B-7FAB-464B-B7C5-763BBC3D0A41}" presName="rootConnector" presStyleLbl="node3" presStyleIdx="0" presStyleCnt="1"/>
      <dgm:spPr/>
      <dgm:t>
        <a:bodyPr/>
        <a:lstStyle/>
        <a:p>
          <a:endParaRPr lang="tr-TR"/>
        </a:p>
      </dgm:t>
    </dgm:pt>
    <dgm:pt modelId="{7B247322-BEFE-465D-BA1F-AE7F3DAD2389}" type="pres">
      <dgm:prSet presAssocID="{FAC8E86B-7FAB-464B-B7C5-763BBC3D0A41}" presName="hierChild4" presStyleCnt="0"/>
      <dgm:spPr/>
    </dgm:pt>
    <dgm:pt modelId="{23457C44-7237-41B9-992E-82EDB5EE65B0}" type="pres">
      <dgm:prSet presAssocID="{8FC1658C-B48D-4E85-8999-F5521BD19A6D}" presName="Name50" presStyleLbl="parChTrans1D4" presStyleIdx="0" presStyleCnt="1"/>
      <dgm:spPr/>
      <dgm:t>
        <a:bodyPr/>
        <a:lstStyle/>
        <a:p>
          <a:endParaRPr lang="tr-TR"/>
        </a:p>
      </dgm:t>
    </dgm:pt>
    <dgm:pt modelId="{C3D535F1-49D6-4ABE-B955-C47F6ED34080}" type="pres">
      <dgm:prSet presAssocID="{2F047264-9194-4D6E-9FFF-00C52CCEEAFF}" presName="hierRoot2" presStyleCnt="0">
        <dgm:presLayoutVars>
          <dgm:hierBranch val="r"/>
        </dgm:presLayoutVars>
      </dgm:prSet>
      <dgm:spPr/>
    </dgm:pt>
    <dgm:pt modelId="{39B0D169-1E18-4F94-9DBD-56139359839D}" type="pres">
      <dgm:prSet presAssocID="{2F047264-9194-4D6E-9FFF-00C52CCEEAFF}" presName="rootComposite" presStyleCnt="0"/>
      <dgm:spPr/>
    </dgm:pt>
    <dgm:pt modelId="{BD851D23-C5A7-4D6F-A9ED-EB9DF4A549FD}" type="pres">
      <dgm:prSet presAssocID="{2F047264-9194-4D6E-9FFF-00C52CCEEAFF}" presName="rootText" presStyleLbl="node4" presStyleIdx="0" presStyleCnt="1">
        <dgm:presLayoutVars>
          <dgm:chPref val="3"/>
        </dgm:presLayoutVars>
      </dgm:prSet>
      <dgm:spPr/>
      <dgm:t>
        <a:bodyPr/>
        <a:lstStyle/>
        <a:p>
          <a:endParaRPr lang="tr-TR"/>
        </a:p>
      </dgm:t>
    </dgm:pt>
    <dgm:pt modelId="{F8D74635-8342-4498-ADE2-AFF514F193BF}" type="pres">
      <dgm:prSet presAssocID="{2F047264-9194-4D6E-9FFF-00C52CCEEAFF}" presName="rootConnector" presStyleLbl="node4" presStyleIdx="0" presStyleCnt="1"/>
      <dgm:spPr/>
      <dgm:t>
        <a:bodyPr/>
        <a:lstStyle/>
        <a:p>
          <a:endParaRPr lang="tr-TR"/>
        </a:p>
      </dgm:t>
    </dgm:pt>
    <dgm:pt modelId="{D4FBBCFF-034D-4A4B-80D7-8DE620AEE68E}" type="pres">
      <dgm:prSet presAssocID="{2F047264-9194-4D6E-9FFF-00C52CCEEAFF}" presName="hierChild4" presStyleCnt="0"/>
      <dgm:spPr/>
    </dgm:pt>
    <dgm:pt modelId="{3B7AA5AD-CA6F-4A16-86FD-322280FDFFDE}" type="pres">
      <dgm:prSet presAssocID="{2F047264-9194-4D6E-9FFF-00C52CCEEAFF}" presName="hierChild5" presStyleCnt="0"/>
      <dgm:spPr/>
    </dgm:pt>
    <dgm:pt modelId="{15DDD6DC-97B4-42EB-B733-FA078C9AF65B}" type="pres">
      <dgm:prSet presAssocID="{FAC8E86B-7FAB-464B-B7C5-763BBC3D0A41}" presName="hierChild5" presStyleCnt="0"/>
      <dgm:spPr/>
    </dgm:pt>
    <dgm:pt modelId="{37F0D77F-200E-44BD-8A81-FB4FA76FA400}" type="pres">
      <dgm:prSet presAssocID="{4A8BFEE1-3068-4A71-BD7B-AD44EC071E27}" presName="hierChild5" presStyleCnt="0"/>
      <dgm:spPr/>
    </dgm:pt>
    <dgm:pt modelId="{2059AB5F-D8C6-4275-A5DC-4D59C050593D}" type="pres">
      <dgm:prSet presAssocID="{83E13D51-C2C6-45F2-8C12-C3F97CAF10EC}" presName="Name35" presStyleLbl="parChTrans1D2" presStyleIdx="2" presStyleCnt="5"/>
      <dgm:spPr/>
      <dgm:t>
        <a:bodyPr/>
        <a:lstStyle/>
        <a:p>
          <a:endParaRPr lang="tr-TR"/>
        </a:p>
      </dgm:t>
    </dgm:pt>
    <dgm:pt modelId="{4488C3A9-79E4-4CC5-85A3-CDD57DCDDB53}" type="pres">
      <dgm:prSet presAssocID="{6B370849-5DA9-462E-AAD7-E032786A5623}" presName="hierRoot2" presStyleCnt="0">
        <dgm:presLayoutVars>
          <dgm:hierBranch/>
        </dgm:presLayoutVars>
      </dgm:prSet>
      <dgm:spPr/>
    </dgm:pt>
    <dgm:pt modelId="{4ABECB26-4D38-47E0-933B-567C707A1A9F}" type="pres">
      <dgm:prSet presAssocID="{6B370849-5DA9-462E-AAD7-E032786A5623}" presName="rootComposite" presStyleCnt="0"/>
      <dgm:spPr/>
    </dgm:pt>
    <dgm:pt modelId="{0F2EBE23-9166-446F-91DE-6AE0E5C36822}" type="pres">
      <dgm:prSet presAssocID="{6B370849-5DA9-462E-AAD7-E032786A5623}" presName="rootText" presStyleLbl="node2" presStyleIdx="2" presStyleCnt="5">
        <dgm:presLayoutVars>
          <dgm:chPref val="3"/>
        </dgm:presLayoutVars>
      </dgm:prSet>
      <dgm:spPr/>
      <dgm:t>
        <a:bodyPr/>
        <a:lstStyle/>
        <a:p>
          <a:endParaRPr lang="tr-TR"/>
        </a:p>
      </dgm:t>
    </dgm:pt>
    <dgm:pt modelId="{EE869F74-8A9F-4505-A629-C59F91FA8BC6}" type="pres">
      <dgm:prSet presAssocID="{6B370849-5DA9-462E-AAD7-E032786A5623}" presName="rootConnector" presStyleLbl="node2" presStyleIdx="2" presStyleCnt="5"/>
      <dgm:spPr/>
      <dgm:t>
        <a:bodyPr/>
        <a:lstStyle/>
        <a:p>
          <a:endParaRPr lang="tr-TR"/>
        </a:p>
      </dgm:t>
    </dgm:pt>
    <dgm:pt modelId="{0800DCCB-2B67-4322-933E-C8B58B87C684}" type="pres">
      <dgm:prSet presAssocID="{6B370849-5DA9-462E-AAD7-E032786A5623}" presName="hierChild4" presStyleCnt="0"/>
      <dgm:spPr/>
    </dgm:pt>
    <dgm:pt modelId="{4022FEBA-EE38-495E-BDBC-74900EE2F4D4}" type="pres">
      <dgm:prSet presAssocID="{6B370849-5DA9-462E-AAD7-E032786A5623}" presName="hierChild5" presStyleCnt="0"/>
      <dgm:spPr/>
    </dgm:pt>
    <dgm:pt modelId="{76F00F95-EDD4-4961-8F22-E38479EEDBE2}" type="pres">
      <dgm:prSet presAssocID="{0BC0B44C-83DA-4311-BAA0-B5ED6FF3FC6C}" presName="Name35" presStyleLbl="parChTrans1D2" presStyleIdx="3" presStyleCnt="5"/>
      <dgm:spPr/>
      <dgm:t>
        <a:bodyPr/>
        <a:lstStyle/>
        <a:p>
          <a:endParaRPr lang="tr-TR"/>
        </a:p>
      </dgm:t>
    </dgm:pt>
    <dgm:pt modelId="{AF8FE8B4-78F7-4D25-8AF6-6C2B9CB6E366}" type="pres">
      <dgm:prSet presAssocID="{033990DA-7880-4A44-967D-E04E2BA1A1CD}" presName="hierRoot2" presStyleCnt="0">
        <dgm:presLayoutVars>
          <dgm:hierBranch/>
        </dgm:presLayoutVars>
      </dgm:prSet>
      <dgm:spPr/>
    </dgm:pt>
    <dgm:pt modelId="{39EF04D4-9FF5-4683-AB39-E12D505160C7}" type="pres">
      <dgm:prSet presAssocID="{033990DA-7880-4A44-967D-E04E2BA1A1CD}" presName="rootComposite" presStyleCnt="0"/>
      <dgm:spPr/>
    </dgm:pt>
    <dgm:pt modelId="{BEEC7953-DB72-4B56-9492-21F4194BA609}" type="pres">
      <dgm:prSet presAssocID="{033990DA-7880-4A44-967D-E04E2BA1A1CD}" presName="rootText" presStyleLbl="node2" presStyleIdx="3" presStyleCnt="5">
        <dgm:presLayoutVars>
          <dgm:chPref val="3"/>
        </dgm:presLayoutVars>
      </dgm:prSet>
      <dgm:spPr/>
      <dgm:t>
        <a:bodyPr/>
        <a:lstStyle/>
        <a:p>
          <a:endParaRPr lang="tr-TR"/>
        </a:p>
      </dgm:t>
    </dgm:pt>
    <dgm:pt modelId="{AC72E590-0F2A-4FAE-B465-00EA14DB2D13}" type="pres">
      <dgm:prSet presAssocID="{033990DA-7880-4A44-967D-E04E2BA1A1CD}" presName="rootConnector" presStyleLbl="node2" presStyleIdx="3" presStyleCnt="5"/>
      <dgm:spPr/>
      <dgm:t>
        <a:bodyPr/>
        <a:lstStyle/>
        <a:p>
          <a:endParaRPr lang="tr-TR"/>
        </a:p>
      </dgm:t>
    </dgm:pt>
    <dgm:pt modelId="{3D0E426E-91BF-4945-8165-259B70F3FCE0}" type="pres">
      <dgm:prSet presAssocID="{033990DA-7880-4A44-967D-E04E2BA1A1CD}" presName="hierChild4" presStyleCnt="0"/>
      <dgm:spPr/>
    </dgm:pt>
    <dgm:pt modelId="{A7DDB916-ECA4-4640-9D3A-E6F851C95B6A}" type="pres">
      <dgm:prSet presAssocID="{033990DA-7880-4A44-967D-E04E2BA1A1CD}" presName="hierChild5" presStyleCnt="0"/>
      <dgm:spPr/>
    </dgm:pt>
    <dgm:pt modelId="{6408635B-07C5-48CE-BDE0-049F5AEFD576}" type="pres">
      <dgm:prSet presAssocID="{E5325A05-40D3-4708-95E6-B4307B195D12}" presName="Name35" presStyleLbl="parChTrans1D2" presStyleIdx="4" presStyleCnt="5"/>
      <dgm:spPr/>
      <dgm:t>
        <a:bodyPr/>
        <a:lstStyle/>
        <a:p>
          <a:endParaRPr lang="tr-TR"/>
        </a:p>
      </dgm:t>
    </dgm:pt>
    <dgm:pt modelId="{F163DC58-EFFD-4913-B91B-9F8C1ADF5CD5}" type="pres">
      <dgm:prSet presAssocID="{F8B91436-164C-463F-ABD0-A4BBC2410098}" presName="hierRoot2" presStyleCnt="0">
        <dgm:presLayoutVars>
          <dgm:hierBranch val="init"/>
        </dgm:presLayoutVars>
      </dgm:prSet>
      <dgm:spPr/>
    </dgm:pt>
    <dgm:pt modelId="{4D61F0A2-FAFF-442B-9617-AFE04C26C8D0}" type="pres">
      <dgm:prSet presAssocID="{F8B91436-164C-463F-ABD0-A4BBC2410098}" presName="rootComposite" presStyleCnt="0"/>
      <dgm:spPr/>
    </dgm:pt>
    <dgm:pt modelId="{0C62C711-E247-4D92-984A-A18B236E4B79}" type="pres">
      <dgm:prSet presAssocID="{F8B91436-164C-463F-ABD0-A4BBC2410098}" presName="rootText" presStyleLbl="node2" presStyleIdx="4" presStyleCnt="5" custLinFactNeighborX="1924" custLinFactNeighborY="1994">
        <dgm:presLayoutVars>
          <dgm:chPref val="3"/>
        </dgm:presLayoutVars>
      </dgm:prSet>
      <dgm:spPr/>
      <dgm:t>
        <a:bodyPr/>
        <a:lstStyle/>
        <a:p>
          <a:endParaRPr lang="tr-TR"/>
        </a:p>
      </dgm:t>
    </dgm:pt>
    <dgm:pt modelId="{6FF64F1C-F53C-46A4-A5FA-E1A332C9E09A}" type="pres">
      <dgm:prSet presAssocID="{F8B91436-164C-463F-ABD0-A4BBC2410098}" presName="rootConnector" presStyleLbl="node2" presStyleIdx="4" presStyleCnt="5"/>
      <dgm:spPr/>
      <dgm:t>
        <a:bodyPr/>
        <a:lstStyle/>
        <a:p>
          <a:endParaRPr lang="tr-TR"/>
        </a:p>
      </dgm:t>
    </dgm:pt>
    <dgm:pt modelId="{8EB22131-4C49-4D5F-996C-3A25C9D816AF}" type="pres">
      <dgm:prSet presAssocID="{F8B91436-164C-463F-ABD0-A4BBC2410098}" presName="hierChild4" presStyleCnt="0"/>
      <dgm:spPr/>
    </dgm:pt>
    <dgm:pt modelId="{3B70FF40-6127-42C7-92A7-ABA1522C0E24}" type="pres">
      <dgm:prSet presAssocID="{F8B91436-164C-463F-ABD0-A4BBC2410098}" presName="hierChild5" presStyleCnt="0"/>
      <dgm:spPr/>
    </dgm:pt>
    <dgm:pt modelId="{57F695CE-7B12-4A40-8641-A33A22153CC1}" type="pres">
      <dgm:prSet presAssocID="{69D76770-17A0-4A32-9EA9-0BA688126D33}" presName="hierChild3" presStyleCnt="0"/>
      <dgm:spPr/>
    </dgm:pt>
  </dgm:ptLst>
  <dgm:cxnLst>
    <dgm:cxn modelId="{99C7D9A9-FA2B-4711-B68C-B0205D6B6DA4}" type="presOf" srcId="{9E0093BD-8D92-4C0E-A0E9-D24FB086076D}" destId="{D9A9B298-661D-4CE0-A683-0946AE0AA80E}" srcOrd="0" destOrd="0" presId="urn:microsoft.com/office/officeart/2005/8/layout/orgChart1"/>
    <dgm:cxn modelId="{00925920-2BA6-4F74-A5A4-CFDC354474CA}" type="presOf" srcId="{2F047264-9194-4D6E-9FFF-00C52CCEEAFF}" destId="{F8D74635-8342-4498-ADE2-AFF514F193BF}" srcOrd="1" destOrd="0" presId="urn:microsoft.com/office/officeart/2005/8/layout/orgChart1"/>
    <dgm:cxn modelId="{393271C2-1CCE-4FFC-BDDD-B14709426D0A}" srcId="{69D76770-17A0-4A32-9EA9-0BA688126D33}" destId="{4A8BFEE1-3068-4A71-BD7B-AD44EC071E27}" srcOrd="1" destOrd="0" parTransId="{477FB5AD-5E63-4A72-B5A6-75FD5D288A3E}" sibTransId="{B7F594C8-D377-42F6-A20A-7E9C1F13F338}"/>
    <dgm:cxn modelId="{BAC749D7-ADD2-4BE5-AFA0-4D7514D22341}" type="presOf" srcId="{FAC8E86B-7FAB-464B-B7C5-763BBC3D0A41}" destId="{81308625-16CE-47F6-80BC-474982F885B8}" srcOrd="1" destOrd="0" presId="urn:microsoft.com/office/officeart/2005/8/layout/orgChart1"/>
    <dgm:cxn modelId="{FADAAD07-A320-4582-A460-F38F329F0B34}" srcId="{07EC6EBA-0E5A-41C2-B836-4F06F104E817}" destId="{69D76770-17A0-4A32-9EA9-0BA688126D33}" srcOrd="0" destOrd="0" parTransId="{8666AF80-D896-410B-AE21-764F174FAB92}" sibTransId="{3D6534D0-14C1-4181-9FB2-401E37F16136}"/>
    <dgm:cxn modelId="{EF4A9980-3FE6-401E-AB68-95C893DE9A1A}" srcId="{4A8BFEE1-3068-4A71-BD7B-AD44EC071E27}" destId="{FAC8E86B-7FAB-464B-B7C5-763BBC3D0A41}" srcOrd="0" destOrd="0" parTransId="{32FD11BF-E223-45F2-A3A5-082A77240D6F}" sibTransId="{FE0D4668-408D-457E-8572-FD6CF0C5AED3}"/>
    <dgm:cxn modelId="{CC871B15-7FD1-4CE4-9E04-02F992E16009}" type="presOf" srcId="{2F047264-9194-4D6E-9FFF-00C52CCEEAFF}" destId="{BD851D23-C5A7-4D6F-A9ED-EB9DF4A549FD}" srcOrd="0" destOrd="0" presId="urn:microsoft.com/office/officeart/2005/8/layout/orgChart1"/>
    <dgm:cxn modelId="{3885BFCF-79DD-490C-B0F2-6E8C48104374}" type="presOf" srcId="{69D76770-17A0-4A32-9EA9-0BA688126D33}" destId="{F4D597DC-1619-4D01-9356-955A9D38AD09}" srcOrd="1" destOrd="0" presId="urn:microsoft.com/office/officeart/2005/8/layout/orgChart1"/>
    <dgm:cxn modelId="{75A04915-1430-409D-B05C-2BF5120E4F14}" type="presOf" srcId="{69D76770-17A0-4A32-9EA9-0BA688126D33}" destId="{F45E6931-137C-4DE1-8BD1-E83271F449A3}" srcOrd="0" destOrd="0" presId="urn:microsoft.com/office/officeart/2005/8/layout/orgChart1"/>
    <dgm:cxn modelId="{CD3D3A5F-040C-4A44-9F3B-9B9F8DAA180B}" type="presOf" srcId="{0BC0B44C-83DA-4311-BAA0-B5ED6FF3FC6C}" destId="{76F00F95-EDD4-4961-8F22-E38479EEDBE2}" srcOrd="0" destOrd="0" presId="urn:microsoft.com/office/officeart/2005/8/layout/orgChart1"/>
    <dgm:cxn modelId="{073C5CB3-2F97-495D-BBEC-ACF9EDDAC785}" type="presOf" srcId="{83E13D51-C2C6-45F2-8C12-C3F97CAF10EC}" destId="{2059AB5F-D8C6-4275-A5DC-4D59C050593D}" srcOrd="0" destOrd="0" presId="urn:microsoft.com/office/officeart/2005/8/layout/orgChart1"/>
    <dgm:cxn modelId="{4B0196FA-EC80-4748-8569-A0D7B07CF5DC}" type="presOf" srcId="{E5325A05-40D3-4708-95E6-B4307B195D12}" destId="{6408635B-07C5-48CE-BDE0-049F5AEFD576}" srcOrd="0" destOrd="0" presId="urn:microsoft.com/office/officeart/2005/8/layout/orgChart1"/>
    <dgm:cxn modelId="{DE4227D3-6223-4FAD-B8FC-182C5A0001D5}" type="presOf" srcId="{6B370849-5DA9-462E-AAD7-E032786A5623}" destId="{0F2EBE23-9166-446F-91DE-6AE0E5C36822}" srcOrd="0" destOrd="0" presId="urn:microsoft.com/office/officeart/2005/8/layout/orgChart1"/>
    <dgm:cxn modelId="{78BD4BAD-BC86-405E-8363-5C74DB7757EA}" type="presOf" srcId="{FAC8E86B-7FAB-464B-B7C5-763BBC3D0A41}" destId="{88FD214F-1B00-41D6-AF72-62A413106EB2}" srcOrd="0" destOrd="0" presId="urn:microsoft.com/office/officeart/2005/8/layout/orgChart1"/>
    <dgm:cxn modelId="{26AA0EBF-CD36-4368-AE45-03705F6B4403}" type="presOf" srcId="{477FB5AD-5E63-4A72-B5A6-75FD5D288A3E}" destId="{0AEFF7EA-6290-4B49-9609-335936BD7895}" srcOrd="0" destOrd="0" presId="urn:microsoft.com/office/officeart/2005/8/layout/orgChart1"/>
    <dgm:cxn modelId="{A23AB9EB-1009-4678-B380-908AC73296B5}" type="presOf" srcId="{033990DA-7880-4A44-967D-E04E2BA1A1CD}" destId="{BEEC7953-DB72-4B56-9492-21F4194BA609}" srcOrd="0" destOrd="0" presId="urn:microsoft.com/office/officeart/2005/8/layout/orgChart1"/>
    <dgm:cxn modelId="{9CCD8A5F-7F5C-4199-B345-B7B193307E28}" type="presOf" srcId="{F8B91436-164C-463F-ABD0-A4BBC2410098}" destId="{0C62C711-E247-4D92-984A-A18B236E4B79}" srcOrd="0" destOrd="0" presId="urn:microsoft.com/office/officeart/2005/8/layout/orgChart1"/>
    <dgm:cxn modelId="{F3061494-99C0-46BC-BEB0-E2219F5B0DA4}" srcId="{69D76770-17A0-4A32-9EA9-0BA688126D33}" destId="{F8B91436-164C-463F-ABD0-A4BBC2410098}" srcOrd="4" destOrd="0" parTransId="{E5325A05-40D3-4708-95E6-B4307B195D12}" sibTransId="{FB5D1E9C-015A-402A-8F0C-1C03087A8796}"/>
    <dgm:cxn modelId="{10A45A09-F6BE-4EBF-9874-143533875B67}" type="presOf" srcId="{35DC291E-7179-478A-9F61-C89E0883348E}" destId="{5AC41527-6F3F-4DD4-B476-202E1D4B9F8F}" srcOrd="1" destOrd="0" presId="urn:microsoft.com/office/officeart/2005/8/layout/orgChart1"/>
    <dgm:cxn modelId="{19C54B05-3027-4C65-A654-DC2839CE7B38}" srcId="{69D76770-17A0-4A32-9EA9-0BA688126D33}" destId="{033990DA-7880-4A44-967D-E04E2BA1A1CD}" srcOrd="3" destOrd="0" parTransId="{0BC0B44C-83DA-4311-BAA0-B5ED6FF3FC6C}" sibTransId="{16E58BD9-5126-4603-A4BD-E92E4A6AEB60}"/>
    <dgm:cxn modelId="{85050A34-5348-4BEF-92C4-38438188F396}" type="presOf" srcId="{F8B91436-164C-463F-ABD0-A4BBC2410098}" destId="{6FF64F1C-F53C-46A4-A5FA-E1A332C9E09A}" srcOrd="1" destOrd="0" presId="urn:microsoft.com/office/officeart/2005/8/layout/orgChart1"/>
    <dgm:cxn modelId="{16B751C9-883B-43D6-BE5B-69E5A9295A6D}" type="presOf" srcId="{35DC291E-7179-478A-9F61-C89E0883348E}" destId="{672B6CBB-7D97-4594-B712-CB7EA83D0728}" srcOrd="0" destOrd="0" presId="urn:microsoft.com/office/officeart/2005/8/layout/orgChart1"/>
    <dgm:cxn modelId="{C9648C2A-65B0-4ECB-9786-29172CD19297}" srcId="{69D76770-17A0-4A32-9EA9-0BA688126D33}" destId="{6B370849-5DA9-462E-AAD7-E032786A5623}" srcOrd="2" destOrd="0" parTransId="{83E13D51-C2C6-45F2-8C12-C3F97CAF10EC}" sibTransId="{0E5937B3-9E4B-45D9-BB45-72264A1AB91E}"/>
    <dgm:cxn modelId="{FE462CDB-BA30-460C-9269-72CEADC22BDA}" srcId="{FAC8E86B-7FAB-464B-B7C5-763BBC3D0A41}" destId="{2F047264-9194-4D6E-9FFF-00C52CCEEAFF}" srcOrd="0" destOrd="0" parTransId="{8FC1658C-B48D-4E85-8999-F5521BD19A6D}" sibTransId="{BCC59991-F539-474A-96DE-31F526F3A30E}"/>
    <dgm:cxn modelId="{9E2B9D03-DABC-4278-97E6-A67AAF44A708}" srcId="{69D76770-17A0-4A32-9EA9-0BA688126D33}" destId="{35DC291E-7179-478A-9F61-C89E0883348E}" srcOrd="0" destOrd="0" parTransId="{9E0093BD-8D92-4C0E-A0E9-D24FB086076D}" sibTransId="{B950ECF2-04D2-44D8-B422-A68D1FA8264B}"/>
    <dgm:cxn modelId="{3680F63D-B288-4BCF-843E-C1D183947B11}" type="presOf" srcId="{4A8BFEE1-3068-4A71-BD7B-AD44EC071E27}" destId="{8AEAA79B-4052-48E2-BA4D-A7D76FE2C743}" srcOrd="0" destOrd="0" presId="urn:microsoft.com/office/officeart/2005/8/layout/orgChart1"/>
    <dgm:cxn modelId="{A5E88DF1-0FA6-417B-BA02-447F80756BB5}" type="presOf" srcId="{4A8BFEE1-3068-4A71-BD7B-AD44EC071E27}" destId="{26B0AB03-8AF8-494C-A6B8-728458A741FE}" srcOrd="1" destOrd="0" presId="urn:microsoft.com/office/officeart/2005/8/layout/orgChart1"/>
    <dgm:cxn modelId="{BD582BBD-E305-466D-BDD3-C3704D4FEC87}" type="presOf" srcId="{033990DA-7880-4A44-967D-E04E2BA1A1CD}" destId="{AC72E590-0F2A-4FAE-B465-00EA14DB2D13}" srcOrd="1" destOrd="0" presId="urn:microsoft.com/office/officeart/2005/8/layout/orgChart1"/>
    <dgm:cxn modelId="{6A7B2E71-8E83-42D5-A308-12F7E070D1D9}" type="presOf" srcId="{32FD11BF-E223-45F2-A3A5-082A77240D6F}" destId="{D0C88D9E-1E14-463F-8A5F-0F099E53A75C}" srcOrd="0" destOrd="0" presId="urn:microsoft.com/office/officeart/2005/8/layout/orgChart1"/>
    <dgm:cxn modelId="{CB281D1E-AC0A-4408-9FBC-D07BB3EBD66A}" type="presOf" srcId="{6B370849-5DA9-462E-AAD7-E032786A5623}" destId="{EE869F74-8A9F-4505-A629-C59F91FA8BC6}" srcOrd="1" destOrd="0" presId="urn:microsoft.com/office/officeart/2005/8/layout/orgChart1"/>
    <dgm:cxn modelId="{8E156D91-E18A-4455-B858-0FB5C9148838}" type="presOf" srcId="{07EC6EBA-0E5A-41C2-B836-4F06F104E817}" destId="{3450D119-FFDE-499B-B973-C89B92F7F6F0}" srcOrd="0" destOrd="0" presId="urn:microsoft.com/office/officeart/2005/8/layout/orgChart1"/>
    <dgm:cxn modelId="{79591675-41A6-4AEC-AFB8-AB4CD5654893}" type="presOf" srcId="{8FC1658C-B48D-4E85-8999-F5521BD19A6D}" destId="{23457C44-7237-41B9-992E-82EDB5EE65B0}" srcOrd="0" destOrd="0" presId="urn:microsoft.com/office/officeart/2005/8/layout/orgChart1"/>
    <dgm:cxn modelId="{EBC36D77-DD61-47CE-817F-5417F30E342C}" type="presParOf" srcId="{3450D119-FFDE-499B-B973-C89B92F7F6F0}" destId="{3BA87D5F-29FA-4138-A814-7E69AB069263}" srcOrd="0" destOrd="0" presId="urn:microsoft.com/office/officeart/2005/8/layout/orgChart1"/>
    <dgm:cxn modelId="{205EFA96-D4B8-4084-B729-2FC95C94E620}" type="presParOf" srcId="{3BA87D5F-29FA-4138-A814-7E69AB069263}" destId="{59F6849D-4E80-4581-A32D-EDE833FB0BA4}" srcOrd="0" destOrd="0" presId="urn:microsoft.com/office/officeart/2005/8/layout/orgChart1"/>
    <dgm:cxn modelId="{BCDC37E1-6622-42E3-BBC7-FEC99B2FE162}" type="presParOf" srcId="{59F6849D-4E80-4581-A32D-EDE833FB0BA4}" destId="{F45E6931-137C-4DE1-8BD1-E83271F449A3}" srcOrd="0" destOrd="0" presId="urn:microsoft.com/office/officeart/2005/8/layout/orgChart1"/>
    <dgm:cxn modelId="{48923864-92A9-4C5D-A8C7-B11C255168EB}" type="presParOf" srcId="{59F6849D-4E80-4581-A32D-EDE833FB0BA4}" destId="{F4D597DC-1619-4D01-9356-955A9D38AD09}" srcOrd="1" destOrd="0" presId="urn:microsoft.com/office/officeart/2005/8/layout/orgChart1"/>
    <dgm:cxn modelId="{37C06936-9AAF-4778-B290-211B673BAA51}" type="presParOf" srcId="{3BA87D5F-29FA-4138-A814-7E69AB069263}" destId="{EC02592F-27F2-48DE-9128-717D7F2C8BE4}" srcOrd="1" destOrd="0" presId="urn:microsoft.com/office/officeart/2005/8/layout/orgChart1"/>
    <dgm:cxn modelId="{DE030283-9C88-4029-BB73-CB87386D8758}" type="presParOf" srcId="{EC02592F-27F2-48DE-9128-717D7F2C8BE4}" destId="{D9A9B298-661D-4CE0-A683-0946AE0AA80E}" srcOrd="0" destOrd="0" presId="urn:microsoft.com/office/officeart/2005/8/layout/orgChart1"/>
    <dgm:cxn modelId="{4FAF335F-9A31-4815-867E-4C4E370E1C20}" type="presParOf" srcId="{EC02592F-27F2-48DE-9128-717D7F2C8BE4}" destId="{55FD33AA-A2CA-4200-95F8-9BA3797A3ACA}" srcOrd="1" destOrd="0" presId="urn:microsoft.com/office/officeart/2005/8/layout/orgChart1"/>
    <dgm:cxn modelId="{FD2D9F26-6B20-4F38-8335-D0E3DEF2B010}" type="presParOf" srcId="{55FD33AA-A2CA-4200-95F8-9BA3797A3ACA}" destId="{E3A45648-A390-48C2-9F97-8E0117738497}" srcOrd="0" destOrd="0" presId="urn:microsoft.com/office/officeart/2005/8/layout/orgChart1"/>
    <dgm:cxn modelId="{D4D4C717-6C5D-43C4-9992-143D55D22E80}" type="presParOf" srcId="{E3A45648-A390-48C2-9F97-8E0117738497}" destId="{672B6CBB-7D97-4594-B712-CB7EA83D0728}" srcOrd="0" destOrd="0" presId="urn:microsoft.com/office/officeart/2005/8/layout/orgChart1"/>
    <dgm:cxn modelId="{A54931F5-95E9-4179-BE67-A768CB177A87}" type="presParOf" srcId="{E3A45648-A390-48C2-9F97-8E0117738497}" destId="{5AC41527-6F3F-4DD4-B476-202E1D4B9F8F}" srcOrd="1" destOrd="0" presId="urn:microsoft.com/office/officeart/2005/8/layout/orgChart1"/>
    <dgm:cxn modelId="{383B6E03-01DF-4A4B-BCEA-A543A52286E3}" type="presParOf" srcId="{55FD33AA-A2CA-4200-95F8-9BA3797A3ACA}" destId="{C7C88652-EBDC-47B7-A733-087CFCBBDD53}" srcOrd="1" destOrd="0" presId="urn:microsoft.com/office/officeart/2005/8/layout/orgChart1"/>
    <dgm:cxn modelId="{23ACFA38-61BA-4DF7-92FA-689553B1A25B}" type="presParOf" srcId="{55FD33AA-A2CA-4200-95F8-9BA3797A3ACA}" destId="{0D780A8D-B21F-4C4F-A8BA-3F71287C24D4}" srcOrd="2" destOrd="0" presId="urn:microsoft.com/office/officeart/2005/8/layout/orgChart1"/>
    <dgm:cxn modelId="{C63C5F39-3B39-4825-B173-5FA7CC38A700}" type="presParOf" srcId="{EC02592F-27F2-48DE-9128-717D7F2C8BE4}" destId="{0AEFF7EA-6290-4B49-9609-335936BD7895}" srcOrd="2" destOrd="0" presId="urn:microsoft.com/office/officeart/2005/8/layout/orgChart1"/>
    <dgm:cxn modelId="{1E0E1AF1-B9BC-4297-8459-05EC9F8C98E7}" type="presParOf" srcId="{EC02592F-27F2-48DE-9128-717D7F2C8BE4}" destId="{B0796CFC-FB7D-4AAD-A3B8-86631324C885}" srcOrd="3" destOrd="0" presId="urn:microsoft.com/office/officeart/2005/8/layout/orgChart1"/>
    <dgm:cxn modelId="{F158AB1D-0043-4BE2-A5A2-C64B22A2E151}" type="presParOf" srcId="{B0796CFC-FB7D-4AAD-A3B8-86631324C885}" destId="{812FA1D8-828A-44FC-897D-E64817823E2E}" srcOrd="0" destOrd="0" presId="urn:microsoft.com/office/officeart/2005/8/layout/orgChart1"/>
    <dgm:cxn modelId="{8D150967-AB3E-48F3-A052-983D198A3BD2}" type="presParOf" srcId="{812FA1D8-828A-44FC-897D-E64817823E2E}" destId="{8AEAA79B-4052-48E2-BA4D-A7D76FE2C743}" srcOrd="0" destOrd="0" presId="urn:microsoft.com/office/officeart/2005/8/layout/orgChart1"/>
    <dgm:cxn modelId="{7055E171-2849-4FEB-93FE-E1A1F83E217D}" type="presParOf" srcId="{812FA1D8-828A-44FC-897D-E64817823E2E}" destId="{26B0AB03-8AF8-494C-A6B8-728458A741FE}" srcOrd="1" destOrd="0" presId="urn:microsoft.com/office/officeart/2005/8/layout/orgChart1"/>
    <dgm:cxn modelId="{3DEA050E-E15F-4E55-91FD-D5754A43BB63}" type="presParOf" srcId="{B0796CFC-FB7D-4AAD-A3B8-86631324C885}" destId="{37BEAF0F-5D9A-4655-906E-AEA120D1C241}" srcOrd="1" destOrd="0" presId="urn:microsoft.com/office/officeart/2005/8/layout/orgChart1"/>
    <dgm:cxn modelId="{F4ED0939-C147-4369-95C5-20DCF7E774E0}" type="presParOf" srcId="{37BEAF0F-5D9A-4655-906E-AEA120D1C241}" destId="{D0C88D9E-1E14-463F-8A5F-0F099E53A75C}" srcOrd="0" destOrd="0" presId="urn:microsoft.com/office/officeart/2005/8/layout/orgChart1"/>
    <dgm:cxn modelId="{621533D5-1D9D-4D7C-9247-C960C1FB80FF}" type="presParOf" srcId="{37BEAF0F-5D9A-4655-906E-AEA120D1C241}" destId="{48D1A443-6E41-4732-AFAA-689001C057FF}" srcOrd="1" destOrd="0" presId="urn:microsoft.com/office/officeart/2005/8/layout/orgChart1"/>
    <dgm:cxn modelId="{0AA4B71D-F7D9-4EB1-BF6C-65007654D47F}" type="presParOf" srcId="{48D1A443-6E41-4732-AFAA-689001C057FF}" destId="{47B81C52-B54E-47BD-BA16-FAD6DFB897EE}" srcOrd="0" destOrd="0" presId="urn:microsoft.com/office/officeart/2005/8/layout/orgChart1"/>
    <dgm:cxn modelId="{69692439-0605-4D4C-ABDA-6071BA733F32}" type="presParOf" srcId="{47B81C52-B54E-47BD-BA16-FAD6DFB897EE}" destId="{88FD214F-1B00-41D6-AF72-62A413106EB2}" srcOrd="0" destOrd="0" presId="urn:microsoft.com/office/officeart/2005/8/layout/orgChart1"/>
    <dgm:cxn modelId="{A45CD731-4A42-4A4A-8F35-E38B73CCE54D}" type="presParOf" srcId="{47B81C52-B54E-47BD-BA16-FAD6DFB897EE}" destId="{81308625-16CE-47F6-80BC-474982F885B8}" srcOrd="1" destOrd="0" presId="urn:microsoft.com/office/officeart/2005/8/layout/orgChart1"/>
    <dgm:cxn modelId="{44911D3D-2010-4171-9FC6-0E6BEFCA2BF4}" type="presParOf" srcId="{48D1A443-6E41-4732-AFAA-689001C057FF}" destId="{7B247322-BEFE-465D-BA1F-AE7F3DAD2389}" srcOrd="1" destOrd="0" presId="urn:microsoft.com/office/officeart/2005/8/layout/orgChart1"/>
    <dgm:cxn modelId="{4BB79855-1EA1-4D5F-8BC9-67C69AC22B31}" type="presParOf" srcId="{7B247322-BEFE-465D-BA1F-AE7F3DAD2389}" destId="{23457C44-7237-41B9-992E-82EDB5EE65B0}" srcOrd="0" destOrd="0" presId="urn:microsoft.com/office/officeart/2005/8/layout/orgChart1"/>
    <dgm:cxn modelId="{53A7F502-8ABC-41B7-A8AE-B0A2D12E3EDD}" type="presParOf" srcId="{7B247322-BEFE-465D-BA1F-AE7F3DAD2389}" destId="{C3D535F1-49D6-4ABE-B955-C47F6ED34080}" srcOrd="1" destOrd="0" presId="urn:microsoft.com/office/officeart/2005/8/layout/orgChart1"/>
    <dgm:cxn modelId="{AEC4EE8D-F364-45D8-88FD-47E854C1C875}" type="presParOf" srcId="{C3D535F1-49D6-4ABE-B955-C47F6ED34080}" destId="{39B0D169-1E18-4F94-9DBD-56139359839D}" srcOrd="0" destOrd="0" presId="urn:microsoft.com/office/officeart/2005/8/layout/orgChart1"/>
    <dgm:cxn modelId="{1A7D8427-566C-4927-845F-C0132913FB6C}" type="presParOf" srcId="{39B0D169-1E18-4F94-9DBD-56139359839D}" destId="{BD851D23-C5A7-4D6F-A9ED-EB9DF4A549FD}" srcOrd="0" destOrd="0" presId="urn:microsoft.com/office/officeart/2005/8/layout/orgChart1"/>
    <dgm:cxn modelId="{713C55E1-9477-4E86-9455-78EEB26F68EA}" type="presParOf" srcId="{39B0D169-1E18-4F94-9DBD-56139359839D}" destId="{F8D74635-8342-4498-ADE2-AFF514F193BF}" srcOrd="1" destOrd="0" presId="urn:microsoft.com/office/officeart/2005/8/layout/orgChart1"/>
    <dgm:cxn modelId="{AE801C89-A25C-484F-BE25-02503C91E644}" type="presParOf" srcId="{C3D535F1-49D6-4ABE-B955-C47F6ED34080}" destId="{D4FBBCFF-034D-4A4B-80D7-8DE620AEE68E}" srcOrd="1" destOrd="0" presId="urn:microsoft.com/office/officeart/2005/8/layout/orgChart1"/>
    <dgm:cxn modelId="{A3CBAD98-812D-4172-8114-DC56E218CCFA}" type="presParOf" srcId="{C3D535F1-49D6-4ABE-B955-C47F6ED34080}" destId="{3B7AA5AD-CA6F-4A16-86FD-322280FDFFDE}" srcOrd="2" destOrd="0" presId="urn:microsoft.com/office/officeart/2005/8/layout/orgChart1"/>
    <dgm:cxn modelId="{02DC044D-D0A1-4C6F-AFD8-89382A2B176A}" type="presParOf" srcId="{48D1A443-6E41-4732-AFAA-689001C057FF}" destId="{15DDD6DC-97B4-42EB-B733-FA078C9AF65B}" srcOrd="2" destOrd="0" presId="urn:microsoft.com/office/officeart/2005/8/layout/orgChart1"/>
    <dgm:cxn modelId="{700D8E45-0CC3-4A9A-BEBD-6FC7FCCCA7E7}" type="presParOf" srcId="{B0796CFC-FB7D-4AAD-A3B8-86631324C885}" destId="{37F0D77F-200E-44BD-8A81-FB4FA76FA400}" srcOrd="2" destOrd="0" presId="urn:microsoft.com/office/officeart/2005/8/layout/orgChart1"/>
    <dgm:cxn modelId="{74ED1FD6-219B-49A5-A0B3-DADA0FDE4D29}" type="presParOf" srcId="{EC02592F-27F2-48DE-9128-717D7F2C8BE4}" destId="{2059AB5F-D8C6-4275-A5DC-4D59C050593D}" srcOrd="4" destOrd="0" presId="urn:microsoft.com/office/officeart/2005/8/layout/orgChart1"/>
    <dgm:cxn modelId="{0F276442-A8A4-4BB9-BE8D-291120A22119}" type="presParOf" srcId="{EC02592F-27F2-48DE-9128-717D7F2C8BE4}" destId="{4488C3A9-79E4-4CC5-85A3-CDD57DCDDB53}" srcOrd="5" destOrd="0" presId="urn:microsoft.com/office/officeart/2005/8/layout/orgChart1"/>
    <dgm:cxn modelId="{DCB4EBF4-29A7-4A47-BD61-49EFA893B8DC}" type="presParOf" srcId="{4488C3A9-79E4-4CC5-85A3-CDD57DCDDB53}" destId="{4ABECB26-4D38-47E0-933B-567C707A1A9F}" srcOrd="0" destOrd="0" presId="urn:microsoft.com/office/officeart/2005/8/layout/orgChart1"/>
    <dgm:cxn modelId="{F0BC1B78-3CDA-42E9-9488-E81123338072}" type="presParOf" srcId="{4ABECB26-4D38-47E0-933B-567C707A1A9F}" destId="{0F2EBE23-9166-446F-91DE-6AE0E5C36822}" srcOrd="0" destOrd="0" presId="urn:microsoft.com/office/officeart/2005/8/layout/orgChart1"/>
    <dgm:cxn modelId="{65400461-DF08-4155-910F-574A34B1D92C}" type="presParOf" srcId="{4ABECB26-4D38-47E0-933B-567C707A1A9F}" destId="{EE869F74-8A9F-4505-A629-C59F91FA8BC6}" srcOrd="1" destOrd="0" presId="urn:microsoft.com/office/officeart/2005/8/layout/orgChart1"/>
    <dgm:cxn modelId="{6C5CB44A-A714-46EA-B8D2-94B7557556AF}" type="presParOf" srcId="{4488C3A9-79E4-4CC5-85A3-CDD57DCDDB53}" destId="{0800DCCB-2B67-4322-933E-C8B58B87C684}" srcOrd="1" destOrd="0" presId="urn:microsoft.com/office/officeart/2005/8/layout/orgChart1"/>
    <dgm:cxn modelId="{0B4DD05A-7F0A-4F5B-B1C5-E077760D271C}" type="presParOf" srcId="{4488C3A9-79E4-4CC5-85A3-CDD57DCDDB53}" destId="{4022FEBA-EE38-495E-BDBC-74900EE2F4D4}" srcOrd="2" destOrd="0" presId="urn:microsoft.com/office/officeart/2005/8/layout/orgChart1"/>
    <dgm:cxn modelId="{44E53182-6EDE-4542-8218-26C92C3D7099}" type="presParOf" srcId="{EC02592F-27F2-48DE-9128-717D7F2C8BE4}" destId="{76F00F95-EDD4-4961-8F22-E38479EEDBE2}" srcOrd="6" destOrd="0" presId="urn:microsoft.com/office/officeart/2005/8/layout/orgChart1"/>
    <dgm:cxn modelId="{8354B40E-161D-4CDA-BC38-082ABD044ECF}" type="presParOf" srcId="{EC02592F-27F2-48DE-9128-717D7F2C8BE4}" destId="{AF8FE8B4-78F7-4D25-8AF6-6C2B9CB6E366}" srcOrd="7" destOrd="0" presId="urn:microsoft.com/office/officeart/2005/8/layout/orgChart1"/>
    <dgm:cxn modelId="{DFF67A46-4552-47F6-B272-16BF5F6F6AD9}" type="presParOf" srcId="{AF8FE8B4-78F7-4D25-8AF6-6C2B9CB6E366}" destId="{39EF04D4-9FF5-4683-AB39-E12D505160C7}" srcOrd="0" destOrd="0" presId="urn:microsoft.com/office/officeart/2005/8/layout/orgChart1"/>
    <dgm:cxn modelId="{AA903981-1323-4FC6-9373-4BA321296B39}" type="presParOf" srcId="{39EF04D4-9FF5-4683-AB39-E12D505160C7}" destId="{BEEC7953-DB72-4B56-9492-21F4194BA609}" srcOrd="0" destOrd="0" presId="urn:microsoft.com/office/officeart/2005/8/layout/orgChart1"/>
    <dgm:cxn modelId="{20459C9C-9681-468F-8827-631C8414C522}" type="presParOf" srcId="{39EF04D4-9FF5-4683-AB39-E12D505160C7}" destId="{AC72E590-0F2A-4FAE-B465-00EA14DB2D13}" srcOrd="1" destOrd="0" presId="urn:microsoft.com/office/officeart/2005/8/layout/orgChart1"/>
    <dgm:cxn modelId="{DEFE2795-2489-4949-A7D8-4D3FCC4EBAA7}" type="presParOf" srcId="{AF8FE8B4-78F7-4D25-8AF6-6C2B9CB6E366}" destId="{3D0E426E-91BF-4945-8165-259B70F3FCE0}" srcOrd="1" destOrd="0" presId="urn:microsoft.com/office/officeart/2005/8/layout/orgChart1"/>
    <dgm:cxn modelId="{8C11D775-ACC4-4475-B583-82E7091347EB}" type="presParOf" srcId="{AF8FE8B4-78F7-4D25-8AF6-6C2B9CB6E366}" destId="{A7DDB916-ECA4-4640-9D3A-E6F851C95B6A}" srcOrd="2" destOrd="0" presId="urn:microsoft.com/office/officeart/2005/8/layout/orgChart1"/>
    <dgm:cxn modelId="{A28DCCA4-7AC8-4FC3-AAFA-24D23FB68111}" type="presParOf" srcId="{EC02592F-27F2-48DE-9128-717D7F2C8BE4}" destId="{6408635B-07C5-48CE-BDE0-049F5AEFD576}" srcOrd="8" destOrd="0" presId="urn:microsoft.com/office/officeart/2005/8/layout/orgChart1"/>
    <dgm:cxn modelId="{85D564EE-6ADF-4F2B-9402-3BFADBC69E6E}" type="presParOf" srcId="{EC02592F-27F2-48DE-9128-717D7F2C8BE4}" destId="{F163DC58-EFFD-4913-B91B-9F8C1ADF5CD5}" srcOrd="9" destOrd="0" presId="urn:microsoft.com/office/officeart/2005/8/layout/orgChart1"/>
    <dgm:cxn modelId="{09F7ADCC-BF24-4C04-8CFD-AA4332E4A030}" type="presParOf" srcId="{F163DC58-EFFD-4913-B91B-9F8C1ADF5CD5}" destId="{4D61F0A2-FAFF-442B-9617-AFE04C26C8D0}" srcOrd="0" destOrd="0" presId="urn:microsoft.com/office/officeart/2005/8/layout/orgChart1"/>
    <dgm:cxn modelId="{2B985DD1-CFA7-40D8-BDE4-40B07DD1782D}" type="presParOf" srcId="{4D61F0A2-FAFF-442B-9617-AFE04C26C8D0}" destId="{0C62C711-E247-4D92-984A-A18B236E4B79}" srcOrd="0" destOrd="0" presId="urn:microsoft.com/office/officeart/2005/8/layout/orgChart1"/>
    <dgm:cxn modelId="{B6CC35E6-F3B2-474E-9E85-7E638AF6B552}" type="presParOf" srcId="{4D61F0A2-FAFF-442B-9617-AFE04C26C8D0}" destId="{6FF64F1C-F53C-46A4-A5FA-E1A332C9E09A}" srcOrd="1" destOrd="0" presId="urn:microsoft.com/office/officeart/2005/8/layout/orgChart1"/>
    <dgm:cxn modelId="{7C10BE78-AC6A-4FB8-A0E5-26E560C51A83}" type="presParOf" srcId="{F163DC58-EFFD-4913-B91B-9F8C1ADF5CD5}" destId="{8EB22131-4C49-4D5F-996C-3A25C9D816AF}" srcOrd="1" destOrd="0" presId="urn:microsoft.com/office/officeart/2005/8/layout/orgChart1"/>
    <dgm:cxn modelId="{F193D069-37E8-422F-A56E-8A14641DFB3F}" type="presParOf" srcId="{F163DC58-EFFD-4913-B91B-9F8C1ADF5CD5}" destId="{3B70FF40-6127-42C7-92A7-ABA1522C0E24}" srcOrd="2" destOrd="0" presId="urn:microsoft.com/office/officeart/2005/8/layout/orgChart1"/>
    <dgm:cxn modelId="{EC7DA25D-58E7-48AD-B040-EACA3501C9C3}" type="presParOf" srcId="{3BA87D5F-29FA-4138-A814-7E69AB069263}" destId="{57F695CE-7B12-4A40-8641-A33A22153CC1}"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4626B-D31E-4389-AEC0-ACF6B8DB7138}" type="datetimeFigureOut">
              <a:rPr lang="tr-TR" smtClean="0"/>
              <a:pPr/>
              <a:t>10.09.2025</a:t>
            </a:fld>
            <a:endParaRPr lang="tr-TR"/>
          </a:p>
        </p:txBody>
      </p:sp>
      <p:sp>
        <p:nvSpPr>
          <p:cNvPr id="4" name="Slayt Resmi Yer Tutucusu 3"/>
          <p:cNvSpPr>
            <a:spLocks noGrp="1" noRot="1" noChangeAspect="1"/>
          </p:cNvSpPr>
          <p:nvPr>
            <p:ph type="sldImg" idx="2"/>
          </p:nvPr>
        </p:nvSpPr>
        <p:spPr>
          <a:xfrm>
            <a:off x="1157288" y="1143000"/>
            <a:ext cx="454342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F48A9-DCAB-460A-9800-5C38E2F8299C}" type="slidenum">
              <a:rPr lang="tr-TR" smtClean="0"/>
              <a:pPr/>
              <a:t>‹#›</a:t>
            </a:fld>
            <a:endParaRPr lang="tr-TR"/>
          </a:p>
        </p:txBody>
      </p:sp>
    </p:spTree>
    <p:extLst>
      <p:ext uri="{BB962C8B-B14F-4D97-AF65-F5344CB8AC3E}">
        <p14:creationId xmlns="" xmlns:p14="http://schemas.microsoft.com/office/powerpoint/2010/main" val="3821069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3</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17</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18</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20</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21</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22</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23</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24</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25</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26</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29</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4</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30</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31</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32</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33</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34</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35</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A855C4E-5406-CF17-9E42-06AA4888DFE6}"/>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69F430C-ED72-97D9-94A1-698EC9F937A2}"/>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F49ACCD7-E060-3217-71EE-F4F4BF68F81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2CBBF305-893B-959E-7DFF-28BDA740E035}"/>
              </a:ext>
            </a:extLst>
          </p:cNvPr>
          <p:cNvSpPr>
            <a:spLocks noGrp="1"/>
          </p:cNvSpPr>
          <p:nvPr>
            <p:ph type="sldNum" sz="quarter" idx="5"/>
          </p:nvPr>
        </p:nvSpPr>
        <p:spPr/>
        <p:txBody>
          <a:bodyPr/>
          <a:lstStyle/>
          <a:p>
            <a:fld id="{720F48A9-DCAB-460A-9800-5C38E2F8299C}" type="slidenum">
              <a:rPr lang="tr-TR" smtClean="0"/>
              <a:pPr/>
              <a:t>36</a:t>
            </a:fld>
            <a:endParaRPr lang="tr-TR"/>
          </a:p>
        </p:txBody>
      </p:sp>
    </p:spTree>
    <p:extLst>
      <p:ext uri="{BB962C8B-B14F-4D97-AF65-F5344CB8AC3E}">
        <p14:creationId xmlns="" xmlns:p14="http://schemas.microsoft.com/office/powerpoint/2010/main" val="42630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37</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FD02578-7063-52C3-973B-60646EBBB640}"/>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94325C4E-FD36-CEF5-A204-B154DB5DFE69}"/>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9D5724FA-C147-C711-509D-08D6BBA7D0E1}"/>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1D8F06EA-70C0-3902-6119-F608A90A5463}"/>
              </a:ext>
            </a:extLst>
          </p:cNvPr>
          <p:cNvSpPr>
            <a:spLocks noGrp="1"/>
          </p:cNvSpPr>
          <p:nvPr>
            <p:ph type="sldNum" sz="quarter" idx="5"/>
          </p:nvPr>
        </p:nvSpPr>
        <p:spPr/>
        <p:txBody>
          <a:bodyPr/>
          <a:lstStyle/>
          <a:p>
            <a:fld id="{720F48A9-DCAB-460A-9800-5C38E2F8299C}" type="slidenum">
              <a:rPr lang="tr-TR" smtClean="0"/>
              <a:pPr/>
              <a:t>38</a:t>
            </a:fld>
            <a:endParaRPr lang="tr-TR"/>
          </a:p>
        </p:txBody>
      </p:sp>
    </p:spTree>
    <p:extLst>
      <p:ext uri="{BB962C8B-B14F-4D97-AF65-F5344CB8AC3E}">
        <p14:creationId xmlns="" xmlns:p14="http://schemas.microsoft.com/office/powerpoint/2010/main" val="406512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5</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10</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11</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12</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 xmlns:p14="http://schemas.microsoft.com/office/powerpoint/2010/main" val="324835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15</a:t>
            </a:fld>
            <a:endParaRPr lang="tr-TR"/>
          </a:p>
        </p:txBody>
      </p:sp>
    </p:spTree>
    <p:extLst>
      <p:ext uri="{BB962C8B-B14F-4D97-AF65-F5344CB8AC3E}">
        <p14:creationId xmlns="" xmlns:p14="http://schemas.microsoft.com/office/powerpoint/2010/main" val="388658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CB0459-1064-0A4A-95CF-1D4336190AF9}"/>
            </a:ext>
          </a:extLst>
        </p:cNvPr>
        <p:cNvGrpSpPr/>
        <p:nvPr/>
      </p:nvGrpSpPr>
      <p:grpSpPr>
        <a:xfrm>
          <a:off x="0" y="0"/>
          <a:ext cx="0" cy="0"/>
          <a:chOff x="0" y="0"/>
          <a:chExt cx="0" cy="0"/>
        </a:xfrm>
      </p:grpSpPr>
      <p:sp>
        <p:nvSpPr>
          <p:cNvPr id="2" name="Slayt Resmi Yer Tutucusu 1">
            <a:extLst>
              <a:ext uri="{FF2B5EF4-FFF2-40B4-BE49-F238E27FC236}">
                <a16:creationId xmlns="" xmlns:a16="http://schemas.microsoft.com/office/drawing/2014/main" id="{21031842-9AB4-A31A-AAD9-18D9F9DFDD7A}"/>
              </a:ext>
            </a:extLst>
          </p:cNvPr>
          <p:cNvSpPr>
            <a:spLocks noGrp="1" noRot="1" noChangeAspect="1"/>
          </p:cNvSpPr>
          <p:nvPr>
            <p:ph type="sldImg"/>
          </p:nvPr>
        </p:nvSpPr>
        <p:spPr>
          <a:xfrm>
            <a:off x="1157288" y="1143000"/>
            <a:ext cx="4543425" cy="3086100"/>
          </a:xfrm>
        </p:spPr>
      </p:sp>
      <p:sp>
        <p:nvSpPr>
          <p:cNvPr id="3" name="Not Yer Tutucusu 2">
            <a:extLst>
              <a:ext uri="{FF2B5EF4-FFF2-40B4-BE49-F238E27FC236}">
                <a16:creationId xmlns="" xmlns:a16="http://schemas.microsoft.com/office/drawing/2014/main" id="{000214D2-4598-4002-5778-62A53223F40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 xmlns:a16="http://schemas.microsoft.com/office/drawing/2014/main" id="{E6E67C23-D182-4DF2-345F-38110B91E02E}"/>
              </a:ext>
            </a:extLst>
          </p:cNvPr>
          <p:cNvSpPr>
            <a:spLocks noGrp="1"/>
          </p:cNvSpPr>
          <p:nvPr>
            <p:ph type="sldNum" sz="quarter" idx="5"/>
          </p:nvPr>
        </p:nvSpPr>
        <p:spPr/>
        <p:txBody>
          <a:bodyPr/>
          <a:lstStyle/>
          <a:p>
            <a:fld id="{720F48A9-DCAB-460A-9800-5C38E2F8299C}" type="slidenum">
              <a:rPr lang="tr-TR" smtClean="0"/>
              <a:pPr/>
              <a:t>16</a:t>
            </a:fld>
            <a:endParaRPr lang="tr-TR"/>
          </a:p>
        </p:txBody>
      </p:sp>
    </p:spTree>
    <p:extLst>
      <p:ext uri="{BB962C8B-B14F-4D97-AF65-F5344CB8AC3E}">
        <p14:creationId xmlns="" xmlns:p14="http://schemas.microsoft.com/office/powerpoint/2010/main" val="38865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55149"/>
            <a:ext cx="10363200" cy="2882806"/>
          </a:xfrm>
        </p:spPr>
        <p:txBody>
          <a:bodyPr anchor="b"/>
          <a:lstStyle>
            <a:lvl1pPr algn="ctr">
              <a:defRPr sz="7244"/>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4349128"/>
            <a:ext cx="9144000" cy="1999179"/>
          </a:xfrm>
        </p:spPr>
        <p:txBody>
          <a:bodyPr/>
          <a:lstStyle>
            <a:lvl1pPr marL="0" indent="0" algn="ctr">
              <a:buNone/>
              <a:defRPr sz="2898"/>
            </a:lvl1pPr>
            <a:lvl2pPr marL="552023" indent="0" algn="ctr">
              <a:buNone/>
              <a:defRPr sz="2415"/>
            </a:lvl2pPr>
            <a:lvl3pPr marL="1104047" indent="0" algn="ctr">
              <a:buNone/>
              <a:defRPr sz="2173"/>
            </a:lvl3pPr>
            <a:lvl4pPr marL="1656070" indent="0" algn="ctr">
              <a:buNone/>
              <a:defRPr sz="1932"/>
            </a:lvl4pPr>
            <a:lvl5pPr marL="2208093" indent="0" algn="ctr">
              <a:buNone/>
              <a:defRPr sz="1932"/>
            </a:lvl5pPr>
            <a:lvl6pPr marL="2760116" indent="0" algn="ctr">
              <a:buNone/>
              <a:defRPr sz="1932"/>
            </a:lvl6pPr>
            <a:lvl7pPr marL="3312140" indent="0" algn="ctr">
              <a:buNone/>
              <a:defRPr sz="1932"/>
            </a:lvl7pPr>
            <a:lvl8pPr marL="3864163" indent="0" algn="ctr">
              <a:buNone/>
              <a:defRPr sz="1932"/>
            </a:lvl8pPr>
            <a:lvl9pPr marL="4416186" indent="0" algn="ctr">
              <a:buNone/>
              <a:defRPr sz="1932"/>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622E12A-D6B2-456E-B673-8FD54AA43245}" type="datetimeFigureOut">
              <a:rPr lang="tr-TR" smtClean="0"/>
              <a:pPr/>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250D6B-6BA4-42C8-850D-C55BB7E0A4C9}" type="slidenum">
              <a:rPr lang="tr-TR" smtClean="0"/>
              <a:pPr/>
              <a:t>‹#›</a:t>
            </a:fld>
            <a:endParaRPr lang="tr-TR"/>
          </a:p>
        </p:txBody>
      </p:sp>
    </p:spTree>
    <p:extLst>
      <p:ext uri="{BB962C8B-B14F-4D97-AF65-F5344CB8AC3E}">
        <p14:creationId xmlns="" xmlns:p14="http://schemas.microsoft.com/office/powerpoint/2010/main" val="3552974064"/>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622E12A-D6B2-456E-B673-8FD54AA43245}" type="datetimeFigureOut">
              <a:rPr lang="tr-TR" smtClean="0"/>
              <a:pPr/>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250D6B-6BA4-42C8-850D-C55BB7E0A4C9}" type="slidenum">
              <a:rPr lang="tr-TR" smtClean="0"/>
              <a:pPr/>
              <a:t>‹#›</a:t>
            </a:fld>
            <a:endParaRPr lang="tr-TR"/>
          </a:p>
        </p:txBody>
      </p:sp>
    </p:spTree>
    <p:extLst>
      <p:ext uri="{BB962C8B-B14F-4D97-AF65-F5344CB8AC3E}">
        <p14:creationId xmlns="" xmlns:p14="http://schemas.microsoft.com/office/powerpoint/2010/main" val="394197449"/>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40855"/>
            <a:ext cx="2628900" cy="7017256"/>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1" y="440855"/>
            <a:ext cx="7734300" cy="7017256"/>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622E12A-D6B2-456E-B673-8FD54AA43245}" type="datetimeFigureOut">
              <a:rPr lang="tr-TR" smtClean="0"/>
              <a:pPr/>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250D6B-6BA4-42C8-850D-C55BB7E0A4C9}" type="slidenum">
              <a:rPr lang="tr-TR" smtClean="0"/>
              <a:pPr/>
              <a:t>‹#›</a:t>
            </a:fld>
            <a:endParaRPr lang="tr-TR"/>
          </a:p>
        </p:txBody>
      </p:sp>
    </p:spTree>
    <p:extLst>
      <p:ext uri="{BB962C8B-B14F-4D97-AF65-F5344CB8AC3E}">
        <p14:creationId xmlns="" xmlns:p14="http://schemas.microsoft.com/office/powerpoint/2010/main" val="4124786962"/>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622E12A-D6B2-456E-B673-8FD54AA43245}" type="datetimeFigureOut">
              <a:rPr lang="tr-TR" smtClean="0"/>
              <a:pPr/>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250D6B-6BA4-42C8-850D-C55BB7E0A4C9}" type="slidenum">
              <a:rPr lang="tr-TR" smtClean="0"/>
              <a:pPr/>
              <a:t>‹#›</a:t>
            </a:fld>
            <a:endParaRPr lang="tr-TR"/>
          </a:p>
        </p:txBody>
      </p:sp>
    </p:spTree>
    <p:extLst>
      <p:ext uri="{BB962C8B-B14F-4D97-AF65-F5344CB8AC3E}">
        <p14:creationId xmlns="" xmlns:p14="http://schemas.microsoft.com/office/powerpoint/2010/main" val="2804306558"/>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2064352"/>
            <a:ext cx="10515600" cy="3444416"/>
          </a:xfrm>
        </p:spPr>
        <p:txBody>
          <a:bodyPr anchor="b"/>
          <a:lstStyle>
            <a:lvl1pPr>
              <a:defRPr sz="7244"/>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1" y="5541353"/>
            <a:ext cx="10515600" cy="1811337"/>
          </a:xfrm>
        </p:spPr>
        <p:txBody>
          <a:bodyPr/>
          <a:lstStyle>
            <a:lvl1pPr marL="0" indent="0">
              <a:buNone/>
              <a:defRPr sz="2898">
                <a:solidFill>
                  <a:schemeClr val="tx1">
                    <a:tint val="82000"/>
                  </a:schemeClr>
                </a:solidFill>
              </a:defRPr>
            </a:lvl1pPr>
            <a:lvl2pPr marL="552023" indent="0">
              <a:buNone/>
              <a:defRPr sz="2415">
                <a:solidFill>
                  <a:schemeClr val="tx1">
                    <a:tint val="82000"/>
                  </a:schemeClr>
                </a:solidFill>
              </a:defRPr>
            </a:lvl2pPr>
            <a:lvl3pPr marL="1104047" indent="0">
              <a:buNone/>
              <a:defRPr sz="2173">
                <a:solidFill>
                  <a:schemeClr val="tx1">
                    <a:tint val="82000"/>
                  </a:schemeClr>
                </a:solidFill>
              </a:defRPr>
            </a:lvl3pPr>
            <a:lvl4pPr marL="1656070" indent="0">
              <a:buNone/>
              <a:defRPr sz="1932">
                <a:solidFill>
                  <a:schemeClr val="tx1">
                    <a:tint val="82000"/>
                  </a:schemeClr>
                </a:solidFill>
              </a:defRPr>
            </a:lvl4pPr>
            <a:lvl5pPr marL="2208093" indent="0">
              <a:buNone/>
              <a:defRPr sz="1932">
                <a:solidFill>
                  <a:schemeClr val="tx1">
                    <a:tint val="82000"/>
                  </a:schemeClr>
                </a:solidFill>
              </a:defRPr>
            </a:lvl5pPr>
            <a:lvl6pPr marL="2760116" indent="0">
              <a:buNone/>
              <a:defRPr sz="1932">
                <a:solidFill>
                  <a:schemeClr val="tx1">
                    <a:tint val="82000"/>
                  </a:schemeClr>
                </a:solidFill>
              </a:defRPr>
            </a:lvl6pPr>
            <a:lvl7pPr marL="3312140" indent="0">
              <a:buNone/>
              <a:defRPr sz="1932">
                <a:solidFill>
                  <a:schemeClr val="tx1">
                    <a:tint val="82000"/>
                  </a:schemeClr>
                </a:solidFill>
              </a:defRPr>
            </a:lvl7pPr>
            <a:lvl8pPr marL="3864163" indent="0">
              <a:buNone/>
              <a:defRPr sz="1932">
                <a:solidFill>
                  <a:schemeClr val="tx1">
                    <a:tint val="82000"/>
                  </a:schemeClr>
                </a:solidFill>
              </a:defRPr>
            </a:lvl8pPr>
            <a:lvl9pPr marL="4416186" indent="0">
              <a:buNone/>
              <a:defRPr sz="1932">
                <a:solidFill>
                  <a:schemeClr val="tx1">
                    <a:tint val="82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622E12A-D6B2-456E-B673-8FD54AA43245}" type="datetimeFigureOut">
              <a:rPr lang="tr-TR" smtClean="0"/>
              <a:pPr/>
              <a:t>10.09.2025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250D6B-6BA4-42C8-850D-C55BB7E0A4C9}" type="slidenum">
              <a:rPr lang="tr-TR" smtClean="0"/>
              <a:pPr/>
              <a:t>‹#›</a:t>
            </a:fld>
            <a:endParaRPr lang="tr-TR"/>
          </a:p>
        </p:txBody>
      </p:sp>
    </p:spTree>
    <p:extLst>
      <p:ext uri="{BB962C8B-B14F-4D97-AF65-F5344CB8AC3E}">
        <p14:creationId xmlns="" xmlns:p14="http://schemas.microsoft.com/office/powerpoint/2010/main" val="4123221379"/>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38200" y="2204273"/>
            <a:ext cx="5181600" cy="52538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204273"/>
            <a:ext cx="5181600" cy="52538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622E12A-D6B2-456E-B673-8FD54AA43245}" type="datetimeFigureOut">
              <a:rPr lang="tr-TR" smtClean="0"/>
              <a:pPr/>
              <a:t>10.09.2025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250D6B-6BA4-42C8-850D-C55BB7E0A4C9}" type="slidenum">
              <a:rPr lang="tr-TR" smtClean="0"/>
              <a:pPr/>
              <a:t>‹#›</a:t>
            </a:fld>
            <a:endParaRPr lang="tr-TR"/>
          </a:p>
        </p:txBody>
      </p:sp>
    </p:spTree>
    <p:extLst>
      <p:ext uri="{BB962C8B-B14F-4D97-AF65-F5344CB8AC3E}">
        <p14:creationId xmlns="" xmlns:p14="http://schemas.microsoft.com/office/powerpoint/2010/main" val="3395453628"/>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440856"/>
            <a:ext cx="10515600" cy="1600495"/>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39789" y="2029849"/>
            <a:ext cx="5157787" cy="994797"/>
          </a:xfrm>
        </p:spPr>
        <p:txBody>
          <a:bodyPr anchor="b"/>
          <a:lstStyle>
            <a:lvl1pPr marL="0" indent="0">
              <a:buNone/>
              <a:defRPr sz="2898" b="1"/>
            </a:lvl1pPr>
            <a:lvl2pPr marL="552023" indent="0">
              <a:buNone/>
              <a:defRPr sz="2415" b="1"/>
            </a:lvl2pPr>
            <a:lvl3pPr marL="1104047" indent="0">
              <a:buNone/>
              <a:defRPr sz="2173" b="1"/>
            </a:lvl3pPr>
            <a:lvl4pPr marL="1656070" indent="0">
              <a:buNone/>
              <a:defRPr sz="1932" b="1"/>
            </a:lvl4pPr>
            <a:lvl5pPr marL="2208093" indent="0">
              <a:buNone/>
              <a:defRPr sz="1932" b="1"/>
            </a:lvl5pPr>
            <a:lvl6pPr marL="2760116" indent="0">
              <a:buNone/>
              <a:defRPr sz="1932" b="1"/>
            </a:lvl6pPr>
            <a:lvl7pPr marL="3312140" indent="0">
              <a:buNone/>
              <a:defRPr sz="1932" b="1"/>
            </a:lvl7pPr>
            <a:lvl8pPr marL="3864163" indent="0">
              <a:buNone/>
              <a:defRPr sz="1932" b="1"/>
            </a:lvl8pPr>
            <a:lvl9pPr marL="4416186" indent="0">
              <a:buNone/>
              <a:defRPr sz="1932" b="1"/>
            </a:lvl9pPr>
          </a:lstStyle>
          <a:p>
            <a:pPr lvl="0"/>
            <a:r>
              <a:rPr lang="tr-TR"/>
              <a:t>Asıl metin stillerini düzenlemek için tıklayın</a:t>
            </a:r>
          </a:p>
        </p:txBody>
      </p:sp>
      <p:sp>
        <p:nvSpPr>
          <p:cNvPr id="4" name="Content Placeholder 3"/>
          <p:cNvSpPr>
            <a:spLocks noGrp="1"/>
          </p:cNvSpPr>
          <p:nvPr>
            <p:ph sz="half" idx="2"/>
          </p:nvPr>
        </p:nvSpPr>
        <p:spPr>
          <a:xfrm>
            <a:off x="839789" y="3024646"/>
            <a:ext cx="5157787" cy="44487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1" y="2029849"/>
            <a:ext cx="5183188" cy="994797"/>
          </a:xfrm>
        </p:spPr>
        <p:txBody>
          <a:bodyPr anchor="b"/>
          <a:lstStyle>
            <a:lvl1pPr marL="0" indent="0">
              <a:buNone/>
              <a:defRPr sz="2898" b="1"/>
            </a:lvl1pPr>
            <a:lvl2pPr marL="552023" indent="0">
              <a:buNone/>
              <a:defRPr sz="2415" b="1"/>
            </a:lvl2pPr>
            <a:lvl3pPr marL="1104047" indent="0">
              <a:buNone/>
              <a:defRPr sz="2173" b="1"/>
            </a:lvl3pPr>
            <a:lvl4pPr marL="1656070" indent="0">
              <a:buNone/>
              <a:defRPr sz="1932" b="1"/>
            </a:lvl4pPr>
            <a:lvl5pPr marL="2208093" indent="0">
              <a:buNone/>
              <a:defRPr sz="1932" b="1"/>
            </a:lvl5pPr>
            <a:lvl6pPr marL="2760116" indent="0">
              <a:buNone/>
              <a:defRPr sz="1932" b="1"/>
            </a:lvl6pPr>
            <a:lvl7pPr marL="3312140" indent="0">
              <a:buNone/>
              <a:defRPr sz="1932" b="1"/>
            </a:lvl7pPr>
            <a:lvl8pPr marL="3864163" indent="0">
              <a:buNone/>
              <a:defRPr sz="1932" b="1"/>
            </a:lvl8pPr>
            <a:lvl9pPr marL="4416186" indent="0">
              <a:buNone/>
              <a:defRPr sz="1932" b="1"/>
            </a:lvl9pPr>
          </a:lstStyle>
          <a:p>
            <a:pPr lvl="0"/>
            <a:r>
              <a:rPr lang="tr-TR"/>
              <a:t>Asıl metin stillerini düzenlemek için tıklayın</a:t>
            </a:r>
          </a:p>
        </p:txBody>
      </p:sp>
      <p:sp>
        <p:nvSpPr>
          <p:cNvPr id="6" name="Content Placeholder 5"/>
          <p:cNvSpPr>
            <a:spLocks noGrp="1"/>
          </p:cNvSpPr>
          <p:nvPr>
            <p:ph sz="quarter" idx="4"/>
          </p:nvPr>
        </p:nvSpPr>
        <p:spPr>
          <a:xfrm>
            <a:off x="6172201" y="3024646"/>
            <a:ext cx="5183188" cy="44487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622E12A-D6B2-456E-B673-8FD54AA43245}" type="datetimeFigureOut">
              <a:rPr lang="tr-TR" smtClean="0"/>
              <a:pPr/>
              <a:t>10.09.2025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7250D6B-6BA4-42C8-850D-C55BB7E0A4C9}" type="slidenum">
              <a:rPr lang="tr-TR" smtClean="0"/>
              <a:pPr/>
              <a:t>‹#›</a:t>
            </a:fld>
            <a:endParaRPr lang="tr-TR"/>
          </a:p>
        </p:txBody>
      </p:sp>
    </p:spTree>
    <p:extLst>
      <p:ext uri="{BB962C8B-B14F-4D97-AF65-F5344CB8AC3E}">
        <p14:creationId xmlns="" xmlns:p14="http://schemas.microsoft.com/office/powerpoint/2010/main" val="3420934356"/>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622E12A-D6B2-456E-B673-8FD54AA43245}" type="datetimeFigureOut">
              <a:rPr lang="tr-TR" smtClean="0"/>
              <a:pPr/>
              <a:t>10.09.2025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7250D6B-6BA4-42C8-850D-C55BB7E0A4C9}" type="slidenum">
              <a:rPr lang="tr-TR" smtClean="0"/>
              <a:pPr/>
              <a:t>‹#›</a:t>
            </a:fld>
            <a:endParaRPr lang="tr-TR"/>
          </a:p>
        </p:txBody>
      </p:sp>
    </p:spTree>
    <p:extLst>
      <p:ext uri="{BB962C8B-B14F-4D97-AF65-F5344CB8AC3E}">
        <p14:creationId xmlns="" xmlns:p14="http://schemas.microsoft.com/office/powerpoint/2010/main" val="563340183"/>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2E12A-D6B2-456E-B673-8FD54AA43245}" type="datetimeFigureOut">
              <a:rPr lang="tr-TR" smtClean="0"/>
              <a:pPr/>
              <a:t>10.09.2025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7250D6B-6BA4-42C8-850D-C55BB7E0A4C9}" type="slidenum">
              <a:rPr lang="tr-TR" smtClean="0"/>
              <a:pPr/>
              <a:t>‹#›</a:t>
            </a:fld>
            <a:endParaRPr lang="tr-TR"/>
          </a:p>
        </p:txBody>
      </p:sp>
    </p:spTree>
    <p:extLst>
      <p:ext uri="{BB962C8B-B14F-4D97-AF65-F5344CB8AC3E}">
        <p14:creationId xmlns="" xmlns:p14="http://schemas.microsoft.com/office/powerpoint/2010/main" val="2710495587"/>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552027"/>
            <a:ext cx="3932237" cy="1932093"/>
          </a:xfrm>
        </p:spPr>
        <p:txBody>
          <a:bodyPr anchor="b"/>
          <a:lstStyle>
            <a:lvl1pPr>
              <a:defRPr sz="3864"/>
            </a:lvl1pPr>
          </a:lstStyle>
          <a:p>
            <a:r>
              <a:rPr lang="tr-TR"/>
              <a:t>Asıl başlık stilini düzenlemek için tıklayın</a:t>
            </a:r>
            <a:endParaRPr lang="en-US" dirty="0"/>
          </a:p>
        </p:txBody>
      </p:sp>
      <p:sp>
        <p:nvSpPr>
          <p:cNvPr id="3" name="Content Placeholder 2"/>
          <p:cNvSpPr>
            <a:spLocks noGrp="1"/>
          </p:cNvSpPr>
          <p:nvPr>
            <p:ph idx="1"/>
          </p:nvPr>
        </p:nvSpPr>
        <p:spPr>
          <a:xfrm>
            <a:off x="5183188" y="1192226"/>
            <a:ext cx="6172200" cy="5884451"/>
          </a:xfrm>
        </p:spPr>
        <p:txBody>
          <a:bodyPr/>
          <a:lstStyle>
            <a:lvl1pPr>
              <a:defRPr sz="3864"/>
            </a:lvl1pPr>
            <a:lvl2pPr>
              <a:defRPr sz="3381"/>
            </a:lvl2pPr>
            <a:lvl3pPr>
              <a:defRPr sz="2898"/>
            </a:lvl3pPr>
            <a:lvl4pPr>
              <a:defRPr sz="2415"/>
            </a:lvl4pPr>
            <a:lvl5pPr>
              <a:defRPr sz="2415"/>
            </a:lvl5pPr>
            <a:lvl6pPr>
              <a:defRPr sz="2415"/>
            </a:lvl6pPr>
            <a:lvl7pPr>
              <a:defRPr sz="2415"/>
            </a:lvl7pPr>
            <a:lvl8pPr>
              <a:defRPr sz="2415"/>
            </a:lvl8pPr>
            <a:lvl9pPr>
              <a:defRPr sz="241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484120"/>
            <a:ext cx="3932237" cy="4602140"/>
          </a:xfrm>
        </p:spPr>
        <p:txBody>
          <a:bodyPr/>
          <a:lstStyle>
            <a:lvl1pPr marL="0" indent="0">
              <a:buNone/>
              <a:defRPr sz="1932"/>
            </a:lvl1pPr>
            <a:lvl2pPr marL="552023" indent="0">
              <a:buNone/>
              <a:defRPr sz="1690"/>
            </a:lvl2pPr>
            <a:lvl3pPr marL="1104047" indent="0">
              <a:buNone/>
              <a:defRPr sz="1449"/>
            </a:lvl3pPr>
            <a:lvl4pPr marL="1656070" indent="0">
              <a:buNone/>
              <a:defRPr sz="1207"/>
            </a:lvl4pPr>
            <a:lvl5pPr marL="2208093" indent="0">
              <a:buNone/>
              <a:defRPr sz="1207"/>
            </a:lvl5pPr>
            <a:lvl6pPr marL="2760116" indent="0">
              <a:buNone/>
              <a:defRPr sz="1207"/>
            </a:lvl6pPr>
            <a:lvl7pPr marL="3312140" indent="0">
              <a:buNone/>
              <a:defRPr sz="1207"/>
            </a:lvl7pPr>
            <a:lvl8pPr marL="3864163" indent="0">
              <a:buNone/>
              <a:defRPr sz="1207"/>
            </a:lvl8pPr>
            <a:lvl9pPr marL="4416186" indent="0">
              <a:buNone/>
              <a:defRPr sz="1207"/>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622E12A-D6B2-456E-B673-8FD54AA43245}" type="datetimeFigureOut">
              <a:rPr lang="tr-TR" smtClean="0"/>
              <a:pPr/>
              <a:t>10.09.2025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250D6B-6BA4-42C8-850D-C55BB7E0A4C9}" type="slidenum">
              <a:rPr lang="tr-TR" smtClean="0"/>
              <a:pPr/>
              <a:t>‹#›</a:t>
            </a:fld>
            <a:endParaRPr lang="tr-TR"/>
          </a:p>
        </p:txBody>
      </p:sp>
    </p:spTree>
    <p:extLst>
      <p:ext uri="{BB962C8B-B14F-4D97-AF65-F5344CB8AC3E}">
        <p14:creationId xmlns="" xmlns:p14="http://schemas.microsoft.com/office/powerpoint/2010/main" val="2320826747"/>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552027"/>
            <a:ext cx="3932237" cy="1932093"/>
          </a:xfrm>
        </p:spPr>
        <p:txBody>
          <a:bodyPr anchor="b"/>
          <a:lstStyle>
            <a:lvl1pPr>
              <a:defRPr sz="3864"/>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83188" y="1192226"/>
            <a:ext cx="6172200" cy="5884451"/>
          </a:xfrm>
        </p:spPr>
        <p:txBody>
          <a:bodyPr anchor="t"/>
          <a:lstStyle>
            <a:lvl1pPr marL="0" indent="0">
              <a:buNone/>
              <a:defRPr sz="3864"/>
            </a:lvl1pPr>
            <a:lvl2pPr marL="552023" indent="0">
              <a:buNone/>
              <a:defRPr sz="3381"/>
            </a:lvl2pPr>
            <a:lvl3pPr marL="1104047" indent="0">
              <a:buNone/>
              <a:defRPr sz="2898"/>
            </a:lvl3pPr>
            <a:lvl4pPr marL="1656070" indent="0">
              <a:buNone/>
              <a:defRPr sz="2415"/>
            </a:lvl4pPr>
            <a:lvl5pPr marL="2208093" indent="0">
              <a:buNone/>
              <a:defRPr sz="2415"/>
            </a:lvl5pPr>
            <a:lvl6pPr marL="2760116" indent="0">
              <a:buNone/>
              <a:defRPr sz="2415"/>
            </a:lvl6pPr>
            <a:lvl7pPr marL="3312140" indent="0">
              <a:buNone/>
              <a:defRPr sz="2415"/>
            </a:lvl7pPr>
            <a:lvl8pPr marL="3864163" indent="0">
              <a:buNone/>
              <a:defRPr sz="2415"/>
            </a:lvl8pPr>
            <a:lvl9pPr marL="4416186" indent="0">
              <a:buNone/>
              <a:defRPr sz="2415"/>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2484120"/>
            <a:ext cx="3932237" cy="4602140"/>
          </a:xfrm>
        </p:spPr>
        <p:txBody>
          <a:bodyPr/>
          <a:lstStyle>
            <a:lvl1pPr marL="0" indent="0">
              <a:buNone/>
              <a:defRPr sz="1932"/>
            </a:lvl1pPr>
            <a:lvl2pPr marL="552023" indent="0">
              <a:buNone/>
              <a:defRPr sz="1690"/>
            </a:lvl2pPr>
            <a:lvl3pPr marL="1104047" indent="0">
              <a:buNone/>
              <a:defRPr sz="1449"/>
            </a:lvl3pPr>
            <a:lvl4pPr marL="1656070" indent="0">
              <a:buNone/>
              <a:defRPr sz="1207"/>
            </a:lvl4pPr>
            <a:lvl5pPr marL="2208093" indent="0">
              <a:buNone/>
              <a:defRPr sz="1207"/>
            </a:lvl5pPr>
            <a:lvl6pPr marL="2760116" indent="0">
              <a:buNone/>
              <a:defRPr sz="1207"/>
            </a:lvl6pPr>
            <a:lvl7pPr marL="3312140" indent="0">
              <a:buNone/>
              <a:defRPr sz="1207"/>
            </a:lvl7pPr>
            <a:lvl8pPr marL="3864163" indent="0">
              <a:buNone/>
              <a:defRPr sz="1207"/>
            </a:lvl8pPr>
            <a:lvl9pPr marL="4416186" indent="0">
              <a:buNone/>
              <a:defRPr sz="1207"/>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622E12A-D6B2-456E-B673-8FD54AA43245}" type="datetimeFigureOut">
              <a:rPr lang="tr-TR" smtClean="0"/>
              <a:pPr/>
              <a:t>10.09.2025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250D6B-6BA4-42C8-850D-C55BB7E0A4C9}" type="slidenum">
              <a:rPr lang="tr-TR" smtClean="0"/>
              <a:pPr/>
              <a:t>‹#›</a:t>
            </a:fld>
            <a:endParaRPr lang="tr-TR"/>
          </a:p>
        </p:txBody>
      </p:sp>
    </p:spTree>
    <p:extLst>
      <p:ext uri="{BB962C8B-B14F-4D97-AF65-F5344CB8AC3E}">
        <p14:creationId xmlns="" xmlns:p14="http://schemas.microsoft.com/office/powerpoint/2010/main" val="4018437059"/>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0856"/>
            <a:ext cx="10515600" cy="160049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2204273"/>
            <a:ext cx="10515600" cy="52538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7674706"/>
            <a:ext cx="2743200" cy="440855"/>
          </a:xfrm>
          <a:prstGeom prst="rect">
            <a:avLst/>
          </a:prstGeom>
        </p:spPr>
        <p:txBody>
          <a:bodyPr vert="horz" lIns="91440" tIns="45720" rIns="91440" bIns="45720" rtlCol="0" anchor="ctr"/>
          <a:lstStyle>
            <a:lvl1pPr algn="l">
              <a:defRPr sz="1449">
                <a:solidFill>
                  <a:schemeClr val="tx1">
                    <a:tint val="82000"/>
                  </a:schemeClr>
                </a:solidFill>
              </a:defRPr>
            </a:lvl1pPr>
          </a:lstStyle>
          <a:p>
            <a:fld id="{6622E12A-D6B2-456E-B673-8FD54AA43245}" type="datetimeFigureOut">
              <a:rPr lang="tr-TR" smtClean="0"/>
              <a:pPr/>
              <a:t>10.09.2025</a:t>
            </a:fld>
            <a:endParaRPr lang="tr-TR"/>
          </a:p>
        </p:txBody>
      </p:sp>
      <p:sp>
        <p:nvSpPr>
          <p:cNvPr id="5" name="Footer Placeholder 4"/>
          <p:cNvSpPr>
            <a:spLocks noGrp="1"/>
          </p:cNvSpPr>
          <p:nvPr>
            <p:ph type="ftr" sz="quarter" idx="3"/>
          </p:nvPr>
        </p:nvSpPr>
        <p:spPr>
          <a:xfrm>
            <a:off x="4038600" y="7674706"/>
            <a:ext cx="4114800" cy="440855"/>
          </a:xfrm>
          <a:prstGeom prst="rect">
            <a:avLst/>
          </a:prstGeom>
        </p:spPr>
        <p:txBody>
          <a:bodyPr vert="horz" lIns="91440" tIns="45720" rIns="91440" bIns="45720" rtlCol="0" anchor="ctr"/>
          <a:lstStyle>
            <a:lvl1pPr algn="ctr">
              <a:defRPr sz="1449">
                <a:solidFill>
                  <a:schemeClr val="tx1">
                    <a:tint val="82000"/>
                  </a:schemeClr>
                </a:solidFill>
              </a:defRPr>
            </a:lvl1pPr>
          </a:lstStyle>
          <a:p>
            <a:endParaRPr lang="tr-TR"/>
          </a:p>
        </p:txBody>
      </p:sp>
      <p:sp>
        <p:nvSpPr>
          <p:cNvPr id="6" name="Slide Number Placeholder 5"/>
          <p:cNvSpPr>
            <a:spLocks noGrp="1"/>
          </p:cNvSpPr>
          <p:nvPr>
            <p:ph type="sldNum" sz="quarter" idx="4"/>
          </p:nvPr>
        </p:nvSpPr>
        <p:spPr>
          <a:xfrm>
            <a:off x="8610600" y="7674706"/>
            <a:ext cx="2743200" cy="440855"/>
          </a:xfrm>
          <a:prstGeom prst="rect">
            <a:avLst/>
          </a:prstGeom>
        </p:spPr>
        <p:txBody>
          <a:bodyPr vert="horz" lIns="91440" tIns="45720" rIns="91440" bIns="45720" rtlCol="0" anchor="ctr"/>
          <a:lstStyle>
            <a:lvl1pPr algn="r">
              <a:defRPr sz="1449">
                <a:solidFill>
                  <a:schemeClr val="tx1">
                    <a:tint val="82000"/>
                  </a:schemeClr>
                </a:solidFill>
              </a:defRPr>
            </a:lvl1pPr>
          </a:lstStyle>
          <a:p>
            <a:fld id="{17250D6B-6BA4-42C8-850D-C55BB7E0A4C9}" type="slidenum">
              <a:rPr lang="tr-TR" smtClean="0"/>
              <a:pPr/>
              <a:t>‹#›</a:t>
            </a:fld>
            <a:endParaRPr lang="tr-TR"/>
          </a:p>
        </p:txBody>
      </p:sp>
    </p:spTree>
    <p:extLst>
      <p:ext uri="{BB962C8B-B14F-4D97-AF65-F5344CB8AC3E}">
        <p14:creationId xmlns="" xmlns:p14="http://schemas.microsoft.com/office/powerpoint/2010/main" val="22814505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slow" advClick="0"/>
  <p:txStyles>
    <p:titleStyle>
      <a:lvl1pPr algn="l" defTabSz="1104047" rtl="0" eaLnBrk="1" latinLnBrk="0" hangingPunct="1">
        <a:lnSpc>
          <a:spcPct val="90000"/>
        </a:lnSpc>
        <a:spcBef>
          <a:spcPct val="0"/>
        </a:spcBef>
        <a:buNone/>
        <a:defRPr sz="5313" kern="1200">
          <a:solidFill>
            <a:schemeClr val="tx1"/>
          </a:solidFill>
          <a:latin typeface="+mj-lt"/>
          <a:ea typeface="+mj-ea"/>
          <a:cs typeface="+mj-cs"/>
        </a:defRPr>
      </a:lvl1pPr>
    </p:titleStyle>
    <p:bodyStyle>
      <a:lvl1pPr marL="276012" indent="-276012" algn="l" defTabSz="1104047" rtl="0" eaLnBrk="1" latinLnBrk="0" hangingPunct="1">
        <a:lnSpc>
          <a:spcPct val="90000"/>
        </a:lnSpc>
        <a:spcBef>
          <a:spcPts val="1207"/>
        </a:spcBef>
        <a:buFont typeface="Arial" panose="020B0604020202020204" pitchFamily="34" charset="0"/>
        <a:buChar char="•"/>
        <a:defRPr sz="3381" kern="1200">
          <a:solidFill>
            <a:schemeClr val="tx1"/>
          </a:solidFill>
          <a:latin typeface="+mn-lt"/>
          <a:ea typeface="+mn-ea"/>
          <a:cs typeface="+mn-cs"/>
        </a:defRPr>
      </a:lvl1pPr>
      <a:lvl2pPr marL="828035" indent="-276012" algn="l" defTabSz="1104047" rtl="0" eaLnBrk="1" latinLnBrk="0" hangingPunct="1">
        <a:lnSpc>
          <a:spcPct val="90000"/>
        </a:lnSpc>
        <a:spcBef>
          <a:spcPts val="604"/>
        </a:spcBef>
        <a:buFont typeface="Arial" panose="020B0604020202020204" pitchFamily="34" charset="0"/>
        <a:buChar char="•"/>
        <a:defRPr sz="2898" kern="1200">
          <a:solidFill>
            <a:schemeClr val="tx1"/>
          </a:solidFill>
          <a:latin typeface="+mn-lt"/>
          <a:ea typeface="+mn-ea"/>
          <a:cs typeface="+mn-cs"/>
        </a:defRPr>
      </a:lvl2pPr>
      <a:lvl3pPr marL="1380058" indent="-276012" algn="l" defTabSz="1104047" rtl="0" eaLnBrk="1" latinLnBrk="0" hangingPunct="1">
        <a:lnSpc>
          <a:spcPct val="90000"/>
        </a:lnSpc>
        <a:spcBef>
          <a:spcPts val="604"/>
        </a:spcBef>
        <a:buFont typeface="Arial" panose="020B0604020202020204" pitchFamily="34" charset="0"/>
        <a:buChar char="•"/>
        <a:defRPr sz="2415" kern="1200">
          <a:solidFill>
            <a:schemeClr val="tx1"/>
          </a:solidFill>
          <a:latin typeface="+mn-lt"/>
          <a:ea typeface="+mn-ea"/>
          <a:cs typeface="+mn-cs"/>
        </a:defRPr>
      </a:lvl3pPr>
      <a:lvl4pPr marL="1932081"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4pPr>
      <a:lvl5pPr marL="2484105"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5pPr>
      <a:lvl6pPr marL="3036128"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6pPr>
      <a:lvl7pPr marL="3588151"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7pPr>
      <a:lvl8pPr marL="4140175"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8pPr>
      <a:lvl9pPr marL="4692198"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9pPr>
    </p:bodyStyle>
    <p:otherStyle>
      <a:defPPr>
        <a:defRPr lang="en-US"/>
      </a:defPPr>
      <a:lvl1pPr marL="0" algn="l" defTabSz="1104047" rtl="0" eaLnBrk="1" latinLnBrk="0" hangingPunct="1">
        <a:defRPr sz="2173" kern="1200">
          <a:solidFill>
            <a:schemeClr val="tx1"/>
          </a:solidFill>
          <a:latin typeface="+mn-lt"/>
          <a:ea typeface="+mn-ea"/>
          <a:cs typeface="+mn-cs"/>
        </a:defRPr>
      </a:lvl1pPr>
      <a:lvl2pPr marL="552023" algn="l" defTabSz="1104047" rtl="0" eaLnBrk="1" latinLnBrk="0" hangingPunct="1">
        <a:defRPr sz="2173" kern="1200">
          <a:solidFill>
            <a:schemeClr val="tx1"/>
          </a:solidFill>
          <a:latin typeface="+mn-lt"/>
          <a:ea typeface="+mn-ea"/>
          <a:cs typeface="+mn-cs"/>
        </a:defRPr>
      </a:lvl2pPr>
      <a:lvl3pPr marL="1104047" algn="l" defTabSz="1104047" rtl="0" eaLnBrk="1" latinLnBrk="0" hangingPunct="1">
        <a:defRPr sz="2173" kern="1200">
          <a:solidFill>
            <a:schemeClr val="tx1"/>
          </a:solidFill>
          <a:latin typeface="+mn-lt"/>
          <a:ea typeface="+mn-ea"/>
          <a:cs typeface="+mn-cs"/>
        </a:defRPr>
      </a:lvl3pPr>
      <a:lvl4pPr marL="1656070" algn="l" defTabSz="1104047" rtl="0" eaLnBrk="1" latinLnBrk="0" hangingPunct="1">
        <a:defRPr sz="2173" kern="1200">
          <a:solidFill>
            <a:schemeClr val="tx1"/>
          </a:solidFill>
          <a:latin typeface="+mn-lt"/>
          <a:ea typeface="+mn-ea"/>
          <a:cs typeface="+mn-cs"/>
        </a:defRPr>
      </a:lvl4pPr>
      <a:lvl5pPr marL="2208093" algn="l" defTabSz="1104047" rtl="0" eaLnBrk="1" latinLnBrk="0" hangingPunct="1">
        <a:defRPr sz="2173" kern="1200">
          <a:solidFill>
            <a:schemeClr val="tx1"/>
          </a:solidFill>
          <a:latin typeface="+mn-lt"/>
          <a:ea typeface="+mn-ea"/>
          <a:cs typeface="+mn-cs"/>
        </a:defRPr>
      </a:lvl5pPr>
      <a:lvl6pPr marL="2760116" algn="l" defTabSz="1104047" rtl="0" eaLnBrk="1" latinLnBrk="0" hangingPunct="1">
        <a:defRPr sz="2173" kern="1200">
          <a:solidFill>
            <a:schemeClr val="tx1"/>
          </a:solidFill>
          <a:latin typeface="+mn-lt"/>
          <a:ea typeface="+mn-ea"/>
          <a:cs typeface="+mn-cs"/>
        </a:defRPr>
      </a:lvl6pPr>
      <a:lvl7pPr marL="3312140" algn="l" defTabSz="1104047" rtl="0" eaLnBrk="1" latinLnBrk="0" hangingPunct="1">
        <a:defRPr sz="2173" kern="1200">
          <a:solidFill>
            <a:schemeClr val="tx1"/>
          </a:solidFill>
          <a:latin typeface="+mn-lt"/>
          <a:ea typeface="+mn-ea"/>
          <a:cs typeface="+mn-cs"/>
        </a:defRPr>
      </a:lvl7pPr>
      <a:lvl8pPr marL="3864163" algn="l" defTabSz="1104047" rtl="0" eaLnBrk="1" latinLnBrk="0" hangingPunct="1">
        <a:defRPr sz="2173" kern="1200">
          <a:solidFill>
            <a:schemeClr val="tx1"/>
          </a:solidFill>
          <a:latin typeface="+mn-lt"/>
          <a:ea typeface="+mn-ea"/>
          <a:cs typeface="+mn-cs"/>
        </a:defRPr>
      </a:lvl8pPr>
      <a:lvl9pPr marL="4416186" algn="l" defTabSz="1104047" rtl="0" eaLnBrk="1" latinLnBrk="0" hangingPunct="1">
        <a:defRPr sz="21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oidb.klu.edu.tr/Yardimci_Sayfalar/184-yonetmelikler.klu"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obs.klu.edu.tr/"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obs.klu.edu.tr/oibs/ogrenci/login.aspx"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kluzem.klu.edu.tr/"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hyperlink" Target="http://kddb.klu.edu.t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14890" y="1043291"/>
            <a:ext cx="9732334" cy="708837"/>
          </a:xfrm>
        </p:spPr>
        <p:txBody>
          <a:bodyPr>
            <a:normAutofit fontScale="90000"/>
          </a:bodyPr>
          <a:lstStyle/>
          <a:p>
            <a:pPr>
              <a:lnSpc>
                <a:spcPct val="100000"/>
              </a:lnSpc>
              <a:spcBef>
                <a:spcPts val="0"/>
              </a:spcBef>
            </a:pPr>
            <a:r>
              <a:rPr lang="tr-TR" sz="3200" b="1" dirty="0">
                <a:latin typeface="Century Gothic" panose="020B0502020202020204" pitchFamily="34" charset="0"/>
                <a:cs typeface="Times New Roman" panose="02020603050405020304" pitchFamily="18" charset="0"/>
              </a:rPr>
              <a:t/>
            </a:r>
            <a:br>
              <a:rPr lang="tr-TR" sz="3200" b="1" dirty="0">
                <a:latin typeface="Century Gothic" panose="020B0502020202020204" pitchFamily="34" charset="0"/>
                <a:cs typeface="Times New Roman" panose="02020603050405020304" pitchFamily="18" charset="0"/>
              </a:rPr>
            </a:br>
            <a:r>
              <a:rPr lang="tr-TR" sz="2000" b="1" spc="140" dirty="0">
                <a:solidFill>
                  <a:srgbClr val="003366"/>
                </a:solidFill>
                <a:latin typeface="Century Gothic" panose="020B0502020202020204" pitchFamily="34" charset="0"/>
                <a:ea typeface="Verdana" panose="020B0604030504040204" pitchFamily="34" charset="0"/>
                <a:cs typeface="Times New Roman" panose="02020603050405020304" pitchFamily="18" charset="0"/>
              </a:rPr>
              <a:t>Kırklareli Üniversitesi Rektörlüğü</a:t>
            </a:r>
            <a:r>
              <a:rPr lang="tr-TR" sz="2200" dirty="0">
                <a:solidFill>
                  <a:srgbClr val="003366"/>
                </a:solidFill>
                <a:latin typeface="Century Gothic" panose="020B0502020202020204" pitchFamily="34" charset="0"/>
                <a:ea typeface="Verdana" panose="020B0604030504040204" pitchFamily="34" charset="0"/>
                <a:cs typeface="Times New Roman" panose="02020603050405020304" pitchFamily="18" charset="0"/>
              </a:rPr>
              <a:t/>
            </a:r>
            <a:br>
              <a:rPr lang="tr-TR" sz="2200" dirty="0">
                <a:solidFill>
                  <a:srgbClr val="003366"/>
                </a:solidFill>
                <a:latin typeface="Century Gothic" panose="020B0502020202020204" pitchFamily="34" charset="0"/>
                <a:ea typeface="Verdana" panose="020B0604030504040204" pitchFamily="34" charset="0"/>
                <a:cs typeface="Times New Roman" panose="02020603050405020304" pitchFamily="18" charset="0"/>
              </a:rPr>
            </a:br>
            <a:r>
              <a:rPr lang="tr-TR" sz="1800" dirty="0">
                <a:solidFill>
                  <a:srgbClr val="003366"/>
                </a:solidFill>
                <a:latin typeface="Century Gothic" panose="020B0502020202020204" pitchFamily="34" charset="0"/>
                <a:ea typeface="Verdana" panose="020B0604030504040204" pitchFamily="34" charset="0"/>
                <a:cs typeface="Times New Roman" panose="02020603050405020304" pitchFamily="18" charset="0"/>
              </a:rPr>
              <a:t>Eğitim Öğretim Geliştirme Koordinatörlüğü</a:t>
            </a:r>
            <a:endParaRPr lang="tr-TR" sz="1800" dirty="0">
              <a:solidFill>
                <a:srgbClr val="002060"/>
              </a:solidFill>
              <a:latin typeface="Century Gothic" panose="020B0502020202020204" pitchFamily="34" charset="0"/>
              <a:cs typeface="Times New Roman" panose="02020603050405020304" pitchFamily="18" charset="0"/>
            </a:endParaRPr>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98392" y="361433"/>
            <a:ext cx="795205" cy="791999"/>
          </a:xfrm>
          <a:prstGeom prst="rect">
            <a:avLst/>
          </a:prstGeom>
        </p:spPr>
      </p:pic>
      <p:sp>
        <p:nvSpPr>
          <p:cNvPr id="4" name="İçerik Yer Tutucusu 2">
            <a:extLst>
              <a:ext uri="{FF2B5EF4-FFF2-40B4-BE49-F238E27FC236}">
                <a16:creationId xmlns="" xmlns:a16="http://schemas.microsoft.com/office/drawing/2014/main" id="{C08D7D35-D1AA-F74E-A25A-76B973C285E5}"/>
              </a:ext>
            </a:extLst>
          </p:cNvPr>
          <p:cNvSpPr txBox="1">
            <a:spLocks/>
          </p:cNvSpPr>
          <p:nvPr/>
        </p:nvSpPr>
        <p:spPr>
          <a:xfrm>
            <a:off x="805476" y="2139437"/>
            <a:ext cx="10616909" cy="2217639"/>
          </a:xfrm>
          <a:prstGeom prst="rect">
            <a:avLst/>
          </a:prstGeom>
        </p:spPr>
        <p:txBody>
          <a:bodyPr vert="horz" lIns="91442" tIns="45720" rIns="91442"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801"/>
              </a:spcAft>
              <a:buClr>
                <a:srgbClr val="002060"/>
              </a:buClr>
              <a:buNone/>
            </a:pPr>
            <a:endParaRPr lang="tr-TR" sz="3346" b="1" dirty="0" smtClean="0">
              <a:solidFill>
                <a:srgbClr val="002060"/>
              </a:solidFill>
              <a:latin typeface="Century Gothic" panose="020B0502020202020204" pitchFamily="34" charset="0"/>
              <a:ea typeface="Tahoma" panose="020B0604030504040204" pitchFamily="34" charset="0"/>
              <a:cs typeface="Times New Roman" panose="02020603050405020304" pitchFamily="18" charset="0"/>
            </a:endParaRPr>
          </a:p>
          <a:p>
            <a:pPr marL="0" indent="0" algn="ctr">
              <a:lnSpc>
                <a:spcPct val="115000"/>
              </a:lnSpc>
              <a:spcAft>
                <a:spcPts val="801"/>
              </a:spcAft>
              <a:buClr>
                <a:srgbClr val="002060"/>
              </a:buClr>
              <a:buNone/>
            </a:pPr>
            <a:r>
              <a:rPr lang="tr-TR" altLang="tr-TR" sz="3600" b="1" dirty="0" smtClean="0">
                <a:solidFill>
                  <a:schemeClr val="tx2">
                    <a:lumMod val="90000"/>
                    <a:lumOff val="10000"/>
                  </a:schemeClr>
                </a:solidFill>
                <a:latin typeface="Arial" panose="020B0604020202020204" pitchFamily="34" charset="0"/>
                <a:cs typeface="Arial" panose="020B0604020202020204" pitchFamily="34" charset="0"/>
              </a:rPr>
              <a:t>TIBBİ HİZMETLER VE TEKNİKLER BÖLÜMÜ </a:t>
            </a:r>
          </a:p>
          <a:p>
            <a:pPr marL="0" indent="0" algn="ctr">
              <a:lnSpc>
                <a:spcPct val="115000"/>
              </a:lnSpc>
              <a:spcAft>
                <a:spcPts val="801"/>
              </a:spcAft>
              <a:buClr>
                <a:srgbClr val="002060"/>
              </a:buClr>
              <a:buNone/>
            </a:pPr>
            <a:r>
              <a:rPr lang="tr-TR" sz="3346" b="1" dirty="0" smtClean="0">
                <a:solidFill>
                  <a:srgbClr val="002060"/>
                </a:solidFill>
                <a:latin typeface="Century Gothic" panose="020B0502020202020204" pitchFamily="34" charset="0"/>
                <a:ea typeface="Tahoma" panose="020B0604030504040204" pitchFamily="34" charset="0"/>
                <a:cs typeface="Times New Roman" panose="02020603050405020304" pitchFamily="18" charset="0"/>
              </a:rPr>
              <a:t>TIBBİ DOKÜMANTASYON VE SEKRETERLİK PROGRAMI</a:t>
            </a:r>
            <a:endParaRPr lang="tr-TR" sz="3600" b="1" dirty="0" smtClean="0">
              <a:solidFill>
                <a:srgbClr val="0070C0"/>
              </a:solidFill>
              <a:latin typeface="Century Gothic" panose="020B0502020202020204" pitchFamily="34" charset="0"/>
              <a:ea typeface="Tahoma" panose="020B0604030504040204" pitchFamily="34" charset="0"/>
              <a:cs typeface="Arial" panose="020B0604020202020204" pitchFamily="34" charset="0"/>
            </a:endParaRPr>
          </a:p>
          <a:p>
            <a:pPr marL="0" indent="0" algn="ctr">
              <a:lnSpc>
                <a:spcPct val="115000"/>
              </a:lnSpc>
              <a:spcAft>
                <a:spcPts val="801"/>
              </a:spcAft>
              <a:buClr>
                <a:srgbClr val="002060"/>
              </a:buClr>
              <a:buNone/>
            </a:pPr>
            <a:r>
              <a:rPr lang="tr-TR" dirty="0" smtClean="0">
                <a:solidFill>
                  <a:schemeClr val="bg2">
                    <a:lumMod val="90000"/>
                  </a:schemeClr>
                </a:solidFill>
                <a:latin typeface="Century Gothic" panose="020B0502020202020204" pitchFamily="34" charset="0"/>
                <a:ea typeface="Tahoma" panose="020B0604030504040204" pitchFamily="34" charset="0"/>
                <a:cs typeface="Arial" panose="020B0604020202020204" pitchFamily="34" charset="0"/>
              </a:rPr>
              <a:t>(</a:t>
            </a:r>
            <a:r>
              <a:rPr lang="tr-TR" dirty="0">
                <a:solidFill>
                  <a:schemeClr val="bg2">
                    <a:lumMod val="90000"/>
                  </a:schemeClr>
                </a:solidFill>
                <a:latin typeface="Century Gothic" panose="020B0502020202020204" pitchFamily="34" charset="0"/>
                <a:ea typeface="Tahoma" panose="020B0604030504040204" pitchFamily="34" charset="0"/>
                <a:cs typeface="Arial" panose="020B0604020202020204" pitchFamily="34" charset="0"/>
              </a:rPr>
              <a:t>2025-2026 Akademik Yılı)</a:t>
            </a:r>
          </a:p>
          <a:p>
            <a:pPr marL="0" indent="0" algn="ctr">
              <a:lnSpc>
                <a:spcPct val="115000"/>
              </a:lnSpc>
              <a:spcAft>
                <a:spcPts val="801"/>
              </a:spcAft>
              <a:buClr>
                <a:srgbClr val="002060"/>
              </a:buClr>
              <a:buNone/>
            </a:pPr>
            <a:endParaRPr lang="tr-TR" dirty="0">
              <a:solidFill>
                <a:schemeClr val="bg2">
                  <a:lumMod val="90000"/>
                </a:schemeClr>
              </a:solidFill>
              <a:latin typeface="Century Gothic" panose="020B0502020202020204" pitchFamily="34" charset="0"/>
              <a:ea typeface="Tahoma" panose="020B0604030504040204" pitchFamily="34" charset="0"/>
              <a:cs typeface="Arial" panose="020B0604020202020204" pitchFamily="34" charset="0"/>
            </a:endParaRPr>
          </a:p>
          <a:p>
            <a:pPr marL="0" indent="0" algn="ctr">
              <a:lnSpc>
                <a:spcPct val="115000"/>
              </a:lnSpc>
              <a:spcAft>
                <a:spcPts val="801"/>
              </a:spcAft>
              <a:buClr>
                <a:srgbClr val="002060"/>
              </a:buClr>
              <a:buNone/>
            </a:pPr>
            <a:endParaRPr lang="tr-TR" dirty="0">
              <a:solidFill>
                <a:schemeClr val="bg2">
                  <a:lumMod val="90000"/>
                </a:schemeClr>
              </a:solidFill>
              <a:latin typeface="Century Gothic" panose="020B0502020202020204" pitchFamily="34" charset="0"/>
              <a:ea typeface="Tahoma" panose="020B0604030504040204" pitchFamily="34" charset="0"/>
              <a:cs typeface="Arial" panose="020B0604020202020204" pitchFamily="34" charset="0"/>
            </a:endParaRPr>
          </a:p>
          <a:p>
            <a:pPr marL="0" indent="0" algn="ctr">
              <a:lnSpc>
                <a:spcPct val="115000"/>
              </a:lnSpc>
              <a:spcAft>
                <a:spcPts val="801"/>
              </a:spcAft>
              <a:buClr>
                <a:srgbClr val="002060"/>
              </a:buClr>
              <a:buNone/>
            </a:pPr>
            <a:endParaRPr lang="tr-TR" dirty="0">
              <a:solidFill>
                <a:schemeClr val="bg2">
                  <a:lumMod val="90000"/>
                </a:schemeClr>
              </a:solidFill>
              <a:latin typeface="Century Gothic" panose="020B0502020202020204" pitchFamily="34" charset="0"/>
              <a:ea typeface="Tahoma" panose="020B0604030504040204" pitchFamily="34" charset="0"/>
              <a:cs typeface="Arial" panose="020B0604020202020204" pitchFamily="34" charset="0"/>
            </a:endParaRPr>
          </a:p>
          <a:p>
            <a:pPr marL="0" indent="0" algn="ctr">
              <a:lnSpc>
                <a:spcPct val="115000"/>
              </a:lnSpc>
              <a:spcAft>
                <a:spcPts val="801"/>
              </a:spcAft>
              <a:buClr>
                <a:srgbClr val="002060"/>
              </a:buClr>
              <a:buNone/>
            </a:pPr>
            <a:r>
              <a:rPr lang="tr-TR" sz="2400" dirty="0">
                <a:solidFill>
                  <a:srgbClr val="0070C0"/>
                </a:solidFill>
                <a:latin typeface="Century Gothic" panose="020B0502020202020204" pitchFamily="34" charset="0"/>
                <a:ea typeface="Tahoma" panose="020B0604030504040204" pitchFamily="34" charset="0"/>
                <a:cs typeface="Arial" panose="020B0604020202020204" pitchFamily="34" charset="0"/>
              </a:rPr>
              <a:t>Eylül 2025</a:t>
            </a:r>
            <a:r>
              <a:rPr lang="tr-TR" sz="3600" dirty="0">
                <a:solidFill>
                  <a:schemeClr val="bg2">
                    <a:lumMod val="90000"/>
                  </a:schemeClr>
                </a:solidFill>
                <a:latin typeface="Century Gothic" panose="020B0502020202020204" pitchFamily="34" charset="0"/>
                <a:ea typeface="Tahoma" panose="020B0604030504040204" pitchFamily="34" charset="0"/>
                <a:cs typeface="Arial" panose="020B0604020202020204" pitchFamily="34" charset="0"/>
              </a:rPr>
              <a:t/>
            </a:r>
            <a:br>
              <a:rPr lang="tr-TR" sz="3600" dirty="0">
                <a:solidFill>
                  <a:schemeClr val="bg2">
                    <a:lumMod val="90000"/>
                  </a:schemeClr>
                </a:solidFill>
                <a:latin typeface="Century Gothic" panose="020B0502020202020204" pitchFamily="34" charset="0"/>
                <a:ea typeface="Tahoma" panose="020B0604030504040204" pitchFamily="34" charset="0"/>
                <a:cs typeface="Arial" panose="020B0604020202020204" pitchFamily="34" charset="0"/>
              </a:rPr>
            </a:br>
            <a:endParaRPr lang="tr-TR" sz="3346" b="1" dirty="0">
              <a:solidFill>
                <a:srgbClr val="0070C0"/>
              </a:solidFill>
              <a:latin typeface="Century Gothic" panose="020B0502020202020204" pitchFamily="34" charset="0"/>
              <a:cs typeface="Times New Roman" panose="02020603050405020304" pitchFamily="18" charset="0"/>
            </a:endParaRPr>
          </a:p>
        </p:txBody>
      </p:sp>
      <p:pic>
        <p:nvPicPr>
          <p:cNvPr id="6" name="Resim 5">
            <a:extLst>
              <a:ext uri="{FF2B5EF4-FFF2-40B4-BE49-F238E27FC236}">
                <a16:creationId xmlns="" xmlns:a16="http://schemas.microsoft.com/office/drawing/2014/main" id="{90ECB5D6-73EE-BE3D-F078-58B59A55A1A7}"/>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5635615" y="6315259"/>
            <a:ext cx="920758" cy="921850"/>
          </a:xfrm>
          <a:prstGeom prst="rect">
            <a:avLst/>
          </a:prstGeom>
        </p:spPr>
      </p:pic>
    </p:spTree>
    <p:extLst>
      <p:ext uri="{BB962C8B-B14F-4D97-AF65-F5344CB8AC3E}">
        <p14:creationId xmlns="" xmlns:p14="http://schemas.microsoft.com/office/powerpoint/2010/main" val="484956345"/>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10" name="Dikdörtgen 3"/>
          <p:cNvSpPr/>
          <p:nvPr/>
        </p:nvSpPr>
        <p:spPr>
          <a:xfrm>
            <a:off x="449300" y="2951350"/>
            <a:ext cx="10690941" cy="4465018"/>
          </a:xfrm>
          <a:prstGeom prst="rect">
            <a:avLst/>
          </a:prstGeom>
        </p:spPr>
        <p:txBody>
          <a:bodyPr wrap="square" lIns="116979" tIns="58490" rIns="116979" bIns="58490">
            <a:spAutoFit/>
          </a:bodyPr>
          <a:lstStyle/>
          <a:p>
            <a:pPr marL="438672" indent="-438672" algn="just">
              <a:lnSpc>
                <a:spcPct val="107000"/>
              </a:lnSpc>
              <a:buFont typeface="Wingdings" panose="05000000000000000000" pitchFamily="2" charset="2"/>
              <a:buChar char="Ø"/>
            </a:pPr>
            <a:r>
              <a:rPr lang="tr-TR" sz="2400" dirty="0">
                <a:latin typeface="Times New Roman" pitchFamily="18" charset="0"/>
                <a:ea typeface="Calibri" panose="020F0502020204030204" pitchFamily="34" charset="0"/>
                <a:cs typeface="Times New Roman" pitchFamily="18" charset="0"/>
              </a:rPr>
              <a:t>Üniversitemiz öğrencilerinin ve personelinin sağlık sorunlarında ilk başvuru merkezi Sağlık Kültür ve Spor Daire Başkanlığı’na bağlı hizmet veren </a:t>
            </a:r>
            <a:r>
              <a:rPr lang="tr-TR" sz="2400" b="1" dirty="0">
                <a:solidFill>
                  <a:srgbClr val="FF0000"/>
                </a:solidFill>
                <a:latin typeface="Times New Roman" pitchFamily="18" charset="0"/>
                <a:ea typeface="Calibri" panose="020F0502020204030204" pitchFamily="34" charset="0"/>
                <a:cs typeface="Times New Roman" pitchFamily="18" charset="0"/>
              </a:rPr>
              <a:t>Acil Müdahale Merkezi (AMM)</a:t>
            </a:r>
            <a:r>
              <a:rPr lang="tr-TR" sz="2400" dirty="0">
                <a:latin typeface="Times New Roman" pitchFamily="18" charset="0"/>
                <a:ea typeface="Calibri" panose="020F0502020204030204" pitchFamily="34" charset="0"/>
                <a:cs typeface="Times New Roman" pitchFamily="18" charset="0"/>
              </a:rPr>
              <a:t> olmaktadır.</a:t>
            </a:r>
          </a:p>
          <a:p>
            <a:pPr marL="365560" indent="-365560" algn="just">
              <a:lnSpc>
                <a:spcPct val="107000"/>
              </a:lnSpc>
              <a:buFont typeface="Wingdings" panose="05000000000000000000" pitchFamily="2" charset="2"/>
              <a:buChar char="Ø"/>
            </a:pPr>
            <a:endParaRPr lang="tr-TR" sz="2400" dirty="0">
              <a:latin typeface="Times New Roman" pitchFamily="18" charset="0"/>
              <a:ea typeface="Calibri" panose="020F0502020204030204" pitchFamily="34" charset="0"/>
              <a:cs typeface="Times New Roman" pitchFamily="18" charset="0"/>
            </a:endParaRPr>
          </a:p>
          <a:p>
            <a:pPr marL="438672" indent="-438672" algn="just">
              <a:lnSpc>
                <a:spcPct val="107000"/>
              </a:lnSpc>
              <a:buFont typeface="Wingdings" panose="05000000000000000000" pitchFamily="2" charset="2"/>
              <a:buChar char="Ø"/>
            </a:pPr>
            <a:r>
              <a:rPr lang="tr-TR" sz="2400" dirty="0">
                <a:latin typeface="Times New Roman" pitchFamily="18" charset="0"/>
                <a:ea typeface="Calibri" panose="020F0502020204030204" pitchFamily="34" charset="0"/>
                <a:cs typeface="Times New Roman" pitchFamily="18" charset="0"/>
              </a:rPr>
              <a:t>Merkez kampüsümüzde derslik 1 ve 2 de hizmet veren Acil Müdahale Merkezlerinde; başvuran </a:t>
            </a:r>
            <a:r>
              <a:rPr lang="tr-TR" sz="2400" b="1" dirty="0">
                <a:solidFill>
                  <a:srgbClr val="FF0000"/>
                </a:solidFill>
                <a:latin typeface="Times New Roman" pitchFamily="18" charset="0"/>
                <a:ea typeface="Calibri" panose="020F0502020204030204" pitchFamily="34" charset="0"/>
                <a:cs typeface="Times New Roman" pitchFamily="18" charset="0"/>
              </a:rPr>
              <a:t>hastaların durum tespiti ve ilk tedavileri yapılmakta, gerekli görülen hastaların Kırklareli </a:t>
            </a:r>
            <a:r>
              <a:rPr lang="tr-TR" sz="2400" b="1" dirty="0" smtClean="0">
                <a:solidFill>
                  <a:srgbClr val="FF0000"/>
                </a:solidFill>
                <a:latin typeface="Times New Roman" pitchFamily="18" charset="0"/>
                <a:ea typeface="Calibri" panose="020F0502020204030204" pitchFamily="34" charset="0"/>
                <a:cs typeface="Times New Roman" pitchFamily="18" charset="0"/>
              </a:rPr>
              <a:t>Eğitim ve Araştırma </a:t>
            </a:r>
            <a:r>
              <a:rPr lang="tr-TR" sz="2400" b="1" dirty="0">
                <a:solidFill>
                  <a:srgbClr val="FF0000"/>
                </a:solidFill>
                <a:latin typeface="Times New Roman" pitchFamily="18" charset="0"/>
                <a:ea typeface="Calibri" panose="020F0502020204030204" pitchFamily="34" charset="0"/>
                <a:cs typeface="Times New Roman" pitchFamily="18" charset="0"/>
              </a:rPr>
              <a:t>Hastanesi’ne nakli </a:t>
            </a:r>
            <a:r>
              <a:rPr lang="tr-TR" sz="2400" dirty="0">
                <a:latin typeface="Times New Roman" pitchFamily="18" charset="0"/>
                <a:ea typeface="Calibri" panose="020F0502020204030204" pitchFamily="34" charset="0"/>
                <a:cs typeface="Times New Roman" pitchFamily="18" charset="0"/>
              </a:rPr>
              <a:t>sağlanmaktadır. </a:t>
            </a:r>
          </a:p>
          <a:p>
            <a:pPr marL="365560" indent="-365560" algn="just">
              <a:lnSpc>
                <a:spcPct val="107000"/>
              </a:lnSpc>
              <a:buFont typeface="Wingdings" panose="05000000000000000000" pitchFamily="2" charset="2"/>
              <a:buChar char="Ø"/>
            </a:pPr>
            <a:endParaRPr lang="tr-TR" sz="2400" dirty="0">
              <a:latin typeface="Times New Roman" pitchFamily="18" charset="0"/>
              <a:ea typeface="Calibri" panose="020F0502020204030204" pitchFamily="34" charset="0"/>
              <a:cs typeface="Times New Roman" pitchFamily="18" charset="0"/>
            </a:endParaRPr>
          </a:p>
          <a:p>
            <a:pPr marL="438672" indent="-438672" algn="just">
              <a:lnSpc>
                <a:spcPct val="107000"/>
              </a:lnSpc>
              <a:spcAft>
                <a:spcPts val="1023"/>
              </a:spcAft>
              <a:buFont typeface="Wingdings" panose="05000000000000000000" pitchFamily="2" charset="2"/>
              <a:buChar char="Ø"/>
            </a:pPr>
            <a:r>
              <a:rPr lang="tr-TR" sz="2400" dirty="0">
                <a:latin typeface="Times New Roman" pitchFamily="18" charset="0"/>
                <a:ea typeface="Calibri" panose="020F0502020204030204" pitchFamily="34" charset="0"/>
                <a:cs typeface="Times New Roman" pitchFamily="18" charset="0"/>
              </a:rPr>
              <a:t>Ayrıca merkez kampüsümüzde bulunan </a:t>
            </a:r>
            <a:r>
              <a:rPr lang="tr-TR" sz="2400" b="1" dirty="0" smtClean="0">
                <a:solidFill>
                  <a:srgbClr val="FF0000"/>
                </a:solidFill>
                <a:latin typeface="Times New Roman" pitchFamily="18" charset="0"/>
                <a:ea typeface="Calibri" panose="020F0502020204030204" pitchFamily="34" charset="0"/>
                <a:cs typeface="Times New Roman" pitchFamily="18" charset="0"/>
              </a:rPr>
              <a:t>Aile Hekimliği, </a:t>
            </a:r>
            <a:r>
              <a:rPr lang="tr-TR" sz="2400" b="1" dirty="0">
                <a:solidFill>
                  <a:srgbClr val="FF0000"/>
                </a:solidFill>
                <a:latin typeface="Times New Roman" pitchFamily="18" charset="0"/>
                <a:ea typeface="Calibri" panose="020F0502020204030204" pitchFamily="34" charset="0"/>
                <a:cs typeface="Times New Roman" pitchFamily="18" charset="0"/>
              </a:rPr>
              <a:t>1 aile hekimi ve 1 hemşire ile hafta içi her gün</a:t>
            </a:r>
            <a:r>
              <a:rPr lang="tr-TR" sz="2400" dirty="0">
                <a:latin typeface="Times New Roman" pitchFamily="18" charset="0"/>
                <a:ea typeface="Calibri" panose="020F0502020204030204" pitchFamily="34" charset="0"/>
                <a:cs typeface="Times New Roman" pitchFamily="18" charset="0"/>
              </a:rPr>
              <a:t> hizmet vermektedir.</a:t>
            </a:r>
            <a:endParaRPr lang="tr-TR" sz="2400" dirty="0">
              <a:effectLst/>
              <a:latin typeface="Times New Roman" pitchFamily="18" charset="0"/>
              <a:ea typeface="Calibri" panose="020F0502020204030204" pitchFamily="34" charset="0"/>
              <a:cs typeface="Times New Roman" pitchFamily="18" charset="0"/>
            </a:endParaRPr>
          </a:p>
        </p:txBody>
      </p:sp>
      <p:sp>
        <p:nvSpPr>
          <p:cNvPr id="11" name="Dikdörtgen 4"/>
          <p:cNvSpPr/>
          <p:nvPr/>
        </p:nvSpPr>
        <p:spPr>
          <a:xfrm>
            <a:off x="3191715" y="1435274"/>
            <a:ext cx="4878539" cy="710913"/>
          </a:xfrm>
          <a:prstGeom prst="rect">
            <a:avLst/>
          </a:prstGeom>
        </p:spPr>
        <p:txBody>
          <a:bodyPr wrap="none" lIns="116979" tIns="58490" rIns="116979" bIns="58490">
            <a:spAutoFit/>
          </a:bodyPr>
          <a:lstStyle/>
          <a:p>
            <a:pPr algn="just">
              <a:lnSpc>
                <a:spcPct val="107000"/>
              </a:lnSpc>
              <a:spcAft>
                <a:spcPts val="1023"/>
              </a:spcAft>
            </a:pPr>
            <a:r>
              <a:rPr lang="tr-TR" sz="3600" b="1" dirty="0">
                <a:solidFill>
                  <a:srgbClr val="24397C"/>
                </a:solidFill>
                <a:latin typeface="+mj-lt"/>
                <a:cs typeface="Arial" panose="020B0604020202020204" pitchFamily="34" charset="0"/>
              </a:rPr>
              <a:t>SAĞLIK</a:t>
            </a:r>
            <a:r>
              <a:rPr lang="tr-TR" sz="3600" b="1" dirty="0">
                <a:solidFill>
                  <a:srgbClr val="004E8E"/>
                </a:solidFill>
                <a:latin typeface="Arial" panose="020B0604020202020204" pitchFamily="34" charset="0"/>
                <a:ea typeface="Calibri" panose="020F0502020204030204" pitchFamily="34" charset="0"/>
                <a:cs typeface="Arial" panose="020B0604020202020204" pitchFamily="34" charset="0"/>
              </a:rPr>
              <a:t> </a:t>
            </a:r>
            <a:r>
              <a:rPr lang="tr-TR" sz="3600" b="1" dirty="0">
                <a:solidFill>
                  <a:srgbClr val="24397C"/>
                </a:solidFill>
                <a:latin typeface="+mj-lt"/>
                <a:cs typeface="Arial" panose="020B0604020202020204" pitchFamily="34" charset="0"/>
              </a:rPr>
              <a:t>HİZMETLERİ</a:t>
            </a: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12" name="Dikdörtgen 3"/>
          <p:cNvSpPr/>
          <p:nvPr/>
        </p:nvSpPr>
        <p:spPr>
          <a:xfrm>
            <a:off x="294306" y="2489282"/>
            <a:ext cx="11233248" cy="4438408"/>
          </a:xfrm>
          <a:prstGeom prst="rect">
            <a:avLst/>
          </a:prstGeom>
        </p:spPr>
        <p:txBody>
          <a:bodyPr wrap="square" lIns="116979" tIns="58490" rIns="116979" bIns="58490">
            <a:spAutoFit/>
          </a:bodyPr>
          <a:lstStyle/>
          <a:p>
            <a:pPr marL="438672" indent="-438672" algn="just">
              <a:lnSpc>
                <a:spcPct val="107000"/>
              </a:lnSpc>
              <a:buFont typeface="Wingdings" panose="05000000000000000000" pitchFamily="2" charset="2"/>
              <a:buChar char="Ø"/>
            </a:pPr>
            <a:r>
              <a:rPr lang="tr-TR" sz="2400" dirty="0">
                <a:latin typeface="Times New Roman" pitchFamily="18" charset="0"/>
                <a:ea typeface="Calibri" panose="020F0502020204030204" pitchFamily="34" charset="0"/>
                <a:cs typeface="Times New Roman" pitchFamily="18" charset="0"/>
              </a:rPr>
              <a:t>Üniversitemizde; ekonomik yönden desteğe ihtiyacı olan öğrencilerimize, yapılan çalışmalarla çeşitli yerel ve ulusal sivil toplum kuruluşları, özel şahıs ve işletmelerden karşılıksız burs sağlanmakta, ayrıca ihtiyacı olan öğrencilerimize üniversitemiz tarafından karşılıksız beslenme yardımı da yapılmaktadır. </a:t>
            </a:r>
          </a:p>
          <a:p>
            <a:pPr marL="438672" indent="-438672" algn="just">
              <a:lnSpc>
                <a:spcPct val="107000"/>
              </a:lnSpc>
              <a:buFont typeface="Wingdings" panose="05000000000000000000" pitchFamily="2" charset="2"/>
              <a:buChar char="Ø"/>
            </a:pPr>
            <a:endParaRPr lang="tr-TR" sz="2400" dirty="0">
              <a:latin typeface="Times New Roman" pitchFamily="18" charset="0"/>
              <a:ea typeface="Calibri" panose="020F0502020204030204" pitchFamily="34" charset="0"/>
              <a:cs typeface="Times New Roman" pitchFamily="18" charset="0"/>
            </a:endParaRPr>
          </a:p>
          <a:p>
            <a:pPr marL="365560" indent="-365560" algn="just">
              <a:lnSpc>
                <a:spcPct val="107000"/>
              </a:lnSpc>
              <a:buFont typeface="Wingdings" panose="05000000000000000000" pitchFamily="2" charset="2"/>
              <a:buChar char="Ø"/>
            </a:pPr>
            <a:endParaRPr lang="tr-TR" sz="2400" dirty="0">
              <a:latin typeface="Times New Roman" pitchFamily="18" charset="0"/>
              <a:ea typeface="Calibri" panose="020F0502020204030204" pitchFamily="34" charset="0"/>
              <a:cs typeface="Times New Roman" pitchFamily="18" charset="0"/>
            </a:endParaRPr>
          </a:p>
          <a:p>
            <a:pPr marL="438672" indent="-438672" algn="just">
              <a:lnSpc>
                <a:spcPct val="107000"/>
              </a:lnSpc>
              <a:spcAft>
                <a:spcPts val="1023"/>
              </a:spcAft>
              <a:buFont typeface="Wingdings" panose="05000000000000000000" pitchFamily="2" charset="2"/>
              <a:buChar char="Ø"/>
            </a:pPr>
            <a:r>
              <a:rPr lang="tr-TR" sz="2400" dirty="0">
                <a:latin typeface="Times New Roman" pitchFamily="18" charset="0"/>
                <a:ea typeface="Calibri" panose="020F0502020204030204" pitchFamily="34" charset="0"/>
                <a:cs typeface="Times New Roman" pitchFamily="18" charset="0"/>
              </a:rPr>
              <a:t>Öğrencilere gelir sağlamak üzere, üniversite içerisinde sürekli eleman çalıştırmanın zorunlu olmadığı birimlerde (yemekhane, bilgi işlem, kütüphane vb.), kısmi zamanlı olmak üzere öğrenciler görevlendirilmektedir. Kısmi zamanlı çalışacak öğrencilerimizin seçimleri, Sağlık Kültür ve Spor Daire Başkanlığı tarafından belirlenen kurullarca, Eğitim-Öğretim yılı başında gerçekleşmektedir. </a:t>
            </a:r>
            <a:endParaRPr lang="tr-TR" sz="2400" dirty="0">
              <a:effectLst/>
              <a:latin typeface="Times New Roman" pitchFamily="18" charset="0"/>
              <a:ea typeface="Calibri" panose="020F0502020204030204" pitchFamily="34" charset="0"/>
              <a:cs typeface="Times New Roman" pitchFamily="18" charset="0"/>
            </a:endParaRPr>
          </a:p>
        </p:txBody>
      </p:sp>
      <p:sp>
        <p:nvSpPr>
          <p:cNvPr id="13" name="Dikdörtgen 4"/>
          <p:cNvSpPr/>
          <p:nvPr/>
        </p:nvSpPr>
        <p:spPr>
          <a:xfrm>
            <a:off x="2764334" y="1459487"/>
            <a:ext cx="7238160" cy="710913"/>
          </a:xfrm>
          <a:prstGeom prst="rect">
            <a:avLst/>
          </a:prstGeom>
        </p:spPr>
        <p:txBody>
          <a:bodyPr wrap="none" lIns="116979" tIns="58490" rIns="116979" bIns="58490">
            <a:spAutoFit/>
          </a:bodyPr>
          <a:lstStyle/>
          <a:p>
            <a:pPr algn="just">
              <a:lnSpc>
                <a:spcPct val="107000"/>
              </a:lnSpc>
              <a:spcAft>
                <a:spcPts val="1023"/>
              </a:spcAft>
            </a:pPr>
            <a:r>
              <a:rPr lang="de-DE" sz="3600" b="1" dirty="0">
                <a:solidFill>
                  <a:srgbClr val="24397C"/>
                </a:solidFill>
                <a:latin typeface="+mj-lt"/>
                <a:cs typeface="Arial" panose="020B0604020202020204" pitchFamily="34" charset="0"/>
              </a:rPr>
              <a:t>B</a:t>
            </a:r>
            <a:r>
              <a:rPr lang="tr-TR" sz="3600" b="1" dirty="0">
                <a:solidFill>
                  <a:srgbClr val="24397C"/>
                </a:solidFill>
                <a:latin typeface="+mj-lt"/>
                <a:cs typeface="Arial" panose="020B0604020202020204" pitchFamily="34" charset="0"/>
              </a:rPr>
              <a:t>URS</a:t>
            </a:r>
            <a:r>
              <a:rPr lang="tr-TR" sz="3600" b="1" dirty="0">
                <a:solidFill>
                  <a:srgbClr val="004E8E"/>
                </a:solidFill>
                <a:latin typeface="Arial" panose="020B0604020202020204" pitchFamily="34" charset="0"/>
                <a:ea typeface="Calibri" panose="020F0502020204030204" pitchFamily="34" charset="0"/>
                <a:cs typeface="Arial" panose="020B0604020202020204" pitchFamily="34" charset="0"/>
              </a:rPr>
              <a:t> </a:t>
            </a:r>
            <a:r>
              <a:rPr lang="tr-TR" sz="3600" b="1" dirty="0">
                <a:solidFill>
                  <a:srgbClr val="24397C"/>
                </a:solidFill>
                <a:latin typeface="+mj-lt"/>
                <a:cs typeface="Arial" panose="020B0604020202020204" pitchFamily="34" charset="0"/>
              </a:rPr>
              <a:t>VE</a:t>
            </a:r>
            <a:r>
              <a:rPr lang="tr-TR" sz="3600" b="1" dirty="0">
                <a:solidFill>
                  <a:srgbClr val="004E8E"/>
                </a:solidFill>
                <a:latin typeface="Arial" panose="020B0604020202020204" pitchFamily="34" charset="0"/>
                <a:ea typeface="Calibri" panose="020F0502020204030204" pitchFamily="34" charset="0"/>
                <a:cs typeface="Arial" panose="020B0604020202020204" pitchFamily="34" charset="0"/>
              </a:rPr>
              <a:t> </a:t>
            </a:r>
            <a:r>
              <a:rPr lang="tr-TR" sz="3600" b="1" dirty="0">
                <a:solidFill>
                  <a:srgbClr val="24397C"/>
                </a:solidFill>
                <a:latin typeface="+mj-lt"/>
                <a:cs typeface="Arial" panose="020B0604020202020204" pitchFamily="34" charset="0"/>
              </a:rPr>
              <a:t>ÇALIŞMA</a:t>
            </a:r>
            <a:r>
              <a:rPr lang="tr-TR" sz="3600" b="1" dirty="0">
                <a:solidFill>
                  <a:srgbClr val="004E8E"/>
                </a:solidFill>
                <a:latin typeface="Arial" panose="020B0604020202020204" pitchFamily="34" charset="0"/>
                <a:ea typeface="Calibri" panose="020F0502020204030204" pitchFamily="34" charset="0"/>
                <a:cs typeface="Arial" panose="020B0604020202020204" pitchFamily="34" charset="0"/>
              </a:rPr>
              <a:t> </a:t>
            </a:r>
            <a:r>
              <a:rPr lang="tr-TR" sz="3600" b="1" dirty="0">
                <a:solidFill>
                  <a:srgbClr val="24397C"/>
                </a:solidFill>
                <a:latin typeface="+mj-lt"/>
                <a:cs typeface="Arial" panose="020B0604020202020204" pitchFamily="34" charset="0"/>
              </a:rPr>
              <a:t>İMKÂNLARI</a:t>
            </a: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8" name="Dikdörtgen 3"/>
          <p:cNvSpPr/>
          <p:nvPr/>
        </p:nvSpPr>
        <p:spPr>
          <a:xfrm>
            <a:off x="262323" y="2602266"/>
            <a:ext cx="11568608" cy="4043236"/>
          </a:xfrm>
          <a:prstGeom prst="rect">
            <a:avLst/>
          </a:prstGeom>
        </p:spPr>
        <p:txBody>
          <a:bodyPr wrap="square" lIns="116979" tIns="58490" rIns="116979" bIns="58490">
            <a:spAutoFit/>
          </a:bodyPr>
          <a:lstStyle/>
          <a:p>
            <a:pPr marL="438672" indent="-438672" algn="just">
              <a:lnSpc>
                <a:spcPct val="107000"/>
              </a:lnSpc>
              <a:buFont typeface="Wingdings" panose="05000000000000000000" pitchFamily="2" charset="2"/>
              <a:buChar char="Ø"/>
            </a:pPr>
            <a:r>
              <a:rPr lang="tr-TR" sz="2400" dirty="0">
                <a:latin typeface="Times New Roman" pitchFamily="18" charset="0"/>
                <a:ea typeface="Calibri" panose="020F0502020204030204" pitchFamily="34" charset="0"/>
                <a:cs typeface="Times New Roman" pitchFamily="18" charset="0"/>
              </a:rPr>
              <a:t>Kırklareli Üniversitesinde öğrenciler; eğitimlerine başladıkları andan itibaren kendi isteklerine uygun birçok seçeneği içinde bulunduran barınma olanaklarına sahiptirler.    </a:t>
            </a:r>
          </a:p>
          <a:p>
            <a:pPr marL="365560" indent="-365560" algn="just">
              <a:lnSpc>
                <a:spcPct val="107000"/>
              </a:lnSpc>
              <a:buFont typeface="Wingdings" panose="05000000000000000000" pitchFamily="2" charset="2"/>
              <a:buChar char="Ø"/>
            </a:pPr>
            <a:endParaRPr lang="tr-TR" sz="2400" dirty="0">
              <a:latin typeface="Times New Roman" pitchFamily="18" charset="0"/>
              <a:ea typeface="Calibri" panose="020F0502020204030204" pitchFamily="34" charset="0"/>
              <a:cs typeface="Times New Roman" pitchFamily="18" charset="0"/>
            </a:endParaRPr>
          </a:p>
          <a:p>
            <a:pPr marL="438672" indent="-438672" algn="just">
              <a:lnSpc>
                <a:spcPct val="107000"/>
              </a:lnSpc>
              <a:buFont typeface="Wingdings" panose="05000000000000000000" pitchFamily="2" charset="2"/>
              <a:buChar char="Ø"/>
            </a:pPr>
            <a:r>
              <a:rPr lang="tr-TR" sz="2400" dirty="0">
                <a:latin typeface="Times New Roman" pitchFamily="18" charset="0"/>
                <a:ea typeface="Calibri" panose="020F0502020204030204" pitchFamily="34" charset="0"/>
                <a:cs typeface="Times New Roman" pitchFamily="18" charset="0"/>
              </a:rPr>
              <a:t>Öğrencilerin barınma ihtiyaçlarını karşılamak üzere </a:t>
            </a:r>
            <a:r>
              <a:rPr lang="tr-TR" sz="2400" b="1" dirty="0">
                <a:solidFill>
                  <a:srgbClr val="FF0000"/>
                </a:solidFill>
                <a:latin typeface="Times New Roman" pitchFamily="18" charset="0"/>
                <a:ea typeface="Calibri" panose="020F0502020204030204" pitchFamily="34" charset="0"/>
                <a:cs typeface="Times New Roman" pitchFamily="18" charset="0"/>
              </a:rPr>
              <a:t>Üniversitemiz merkez kampüsünün hemen yakınında yer alan Kredi ve Yurtlar Kurumu’na bağlı 4.250 kız ve 1.500 erkek kapasiteli</a:t>
            </a:r>
            <a:r>
              <a:rPr lang="tr-TR" sz="2400" dirty="0">
                <a:latin typeface="Times New Roman" pitchFamily="18" charset="0"/>
                <a:ea typeface="Calibri" panose="020F0502020204030204" pitchFamily="34" charset="0"/>
                <a:cs typeface="Times New Roman" pitchFamily="18" charset="0"/>
              </a:rPr>
              <a:t>, Kırklareli Merkezde ise 780 kız ve 594 erkek kapasiteli yurtlar bulunmaktadır. </a:t>
            </a:r>
            <a:endParaRPr lang="tr-TR" sz="2400" dirty="0" smtClean="0">
              <a:latin typeface="Times New Roman" pitchFamily="18" charset="0"/>
              <a:ea typeface="Calibri" panose="020F0502020204030204" pitchFamily="34" charset="0"/>
              <a:cs typeface="Times New Roman" pitchFamily="18" charset="0"/>
            </a:endParaRPr>
          </a:p>
          <a:p>
            <a:pPr marL="438672" indent="-438672" algn="just">
              <a:lnSpc>
                <a:spcPct val="107000"/>
              </a:lnSpc>
              <a:buFont typeface="Wingdings" panose="05000000000000000000" pitchFamily="2" charset="2"/>
              <a:buChar char="Ø"/>
            </a:pPr>
            <a:endParaRPr lang="tr-TR" sz="2400" dirty="0">
              <a:latin typeface="Times New Roman" pitchFamily="18" charset="0"/>
              <a:ea typeface="Calibri" panose="020F0502020204030204" pitchFamily="34" charset="0"/>
              <a:cs typeface="Times New Roman" pitchFamily="18" charset="0"/>
            </a:endParaRPr>
          </a:p>
          <a:p>
            <a:pPr marL="438672" indent="-438672" algn="just">
              <a:lnSpc>
                <a:spcPct val="107000"/>
              </a:lnSpc>
              <a:spcAft>
                <a:spcPts val="1023"/>
              </a:spcAft>
              <a:buFont typeface="Wingdings" panose="05000000000000000000" pitchFamily="2" charset="2"/>
              <a:buChar char="Ø"/>
            </a:pPr>
            <a:r>
              <a:rPr lang="tr-TR" sz="2400" dirty="0">
                <a:latin typeface="Times New Roman" pitchFamily="18" charset="0"/>
                <a:ea typeface="Calibri" panose="020F0502020204030204" pitchFamily="34" charset="0"/>
                <a:cs typeface="Times New Roman" pitchFamily="18" charset="0"/>
              </a:rPr>
              <a:t>Bunun dışında ilimizde ve ilçelerimizde bulunan ve yurt özelliği gösteren otel ve pansiyonlar da alternatif olarak birçok öğrencimizin barınma ihtiyacını karşılamaktadır.   </a:t>
            </a:r>
            <a:endParaRPr lang="tr-TR" sz="2400" dirty="0">
              <a:effectLst/>
              <a:latin typeface="Times New Roman" pitchFamily="18" charset="0"/>
              <a:ea typeface="Calibri" panose="020F0502020204030204" pitchFamily="34" charset="0"/>
              <a:cs typeface="Times New Roman" pitchFamily="18" charset="0"/>
            </a:endParaRPr>
          </a:p>
        </p:txBody>
      </p:sp>
      <p:sp>
        <p:nvSpPr>
          <p:cNvPr id="11" name="Dikdörtgen 4"/>
          <p:cNvSpPr/>
          <p:nvPr/>
        </p:nvSpPr>
        <p:spPr>
          <a:xfrm>
            <a:off x="4655840" y="1412482"/>
            <a:ext cx="3376536" cy="842616"/>
          </a:xfrm>
          <a:prstGeom prst="rect">
            <a:avLst/>
          </a:prstGeom>
        </p:spPr>
        <p:txBody>
          <a:bodyPr wrap="square" lIns="116979" tIns="58490" rIns="116979" bIns="58490">
            <a:spAutoFit/>
          </a:bodyPr>
          <a:lstStyle/>
          <a:p>
            <a:pPr algn="just">
              <a:lnSpc>
                <a:spcPct val="107000"/>
              </a:lnSpc>
              <a:spcAft>
                <a:spcPts val="1023"/>
              </a:spcAft>
            </a:pPr>
            <a:r>
              <a:rPr lang="tr-TR" sz="4400" b="1" dirty="0">
                <a:solidFill>
                  <a:srgbClr val="24397C"/>
                </a:solidFill>
                <a:latin typeface="Times New Roman" pitchFamily="18" charset="0"/>
                <a:cs typeface="Times New Roman" pitchFamily="18" charset="0"/>
              </a:rPr>
              <a:t>BARINMA</a:t>
            </a: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8 Dikdörtgen"/>
          <p:cNvSpPr txBox="1">
            <a:spLocks/>
          </p:cNvSpPr>
          <p:nvPr/>
        </p:nvSpPr>
        <p:spPr>
          <a:xfrm>
            <a:off x="0" y="488594"/>
            <a:ext cx="12192000" cy="672120"/>
          </a:xfrm>
          <a:prstGeom prst="rect">
            <a:avLst/>
          </a:prstGeom>
        </p:spPr>
        <p:txBody>
          <a:bodyPr vert="horz" wrap="square" lIns="116979" tIns="58490" rIns="116979" bIns="584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768"/>
              </a:spcAft>
              <a:buNone/>
              <a:defRPr/>
            </a:pPr>
            <a:r>
              <a:rPr lang="tr-TR" sz="3600" b="1" dirty="0">
                <a:solidFill>
                  <a:srgbClr val="24397C"/>
                </a:solidFill>
                <a:latin typeface="+mj-lt"/>
                <a:cs typeface="Arial" panose="020B0604020202020204" pitchFamily="34" charset="0"/>
              </a:rPr>
              <a:t>BARINMA</a:t>
            </a:r>
            <a:r>
              <a:rPr lang="tr-TR" sz="3600" b="1" dirty="0">
                <a:solidFill>
                  <a:srgbClr val="24397C"/>
                </a:solidFill>
                <a:latin typeface="Arial" panose="020B0604020202020204" pitchFamily="34" charset="0"/>
                <a:cs typeface="Arial" panose="020B0604020202020204" pitchFamily="34" charset="0"/>
              </a:rPr>
              <a:t> (</a:t>
            </a:r>
            <a:r>
              <a:rPr lang="tr-TR" sz="3600" b="1" dirty="0">
                <a:solidFill>
                  <a:srgbClr val="24397C"/>
                </a:solidFill>
                <a:latin typeface="+mj-lt"/>
                <a:cs typeface="Arial" panose="020B0604020202020204" pitchFamily="34" charset="0"/>
              </a:rPr>
              <a:t>KYK</a:t>
            </a:r>
            <a:r>
              <a:rPr lang="tr-TR" sz="3600" b="1" dirty="0">
                <a:solidFill>
                  <a:srgbClr val="24397C"/>
                </a:solidFill>
                <a:latin typeface="Arial" panose="020B0604020202020204" pitchFamily="34" charset="0"/>
                <a:cs typeface="Arial" panose="020B0604020202020204" pitchFamily="34" charset="0"/>
              </a:rPr>
              <a:t>) </a:t>
            </a:r>
          </a:p>
        </p:txBody>
      </p:sp>
      <p:pic>
        <p:nvPicPr>
          <p:cNvPr id="6"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3339" y="3571035"/>
            <a:ext cx="3877043" cy="1974830"/>
          </a:xfrm>
          <a:prstGeom prst="rect">
            <a:avLst/>
          </a:prstGeom>
        </p:spPr>
      </p:pic>
      <p:pic>
        <p:nvPicPr>
          <p:cNvPr id="9" name="Resim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3339" y="1484401"/>
            <a:ext cx="3877043" cy="1974831"/>
          </a:xfrm>
          <a:prstGeom prst="rect">
            <a:avLst/>
          </a:prstGeom>
        </p:spPr>
      </p:pic>
      <p:pic>
        <p:nvPicPr>
          <p:cNvPr id="11" name="Resim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53826" y="5638673"/>
            <a:ext cx="3866556" cy="1969488"/>
          </a:xfrm>
          <a:prstGeom prst="rect">
            <a:avLst/>
          </a:prstGeom>
        </p:spPr>
      </p:pic>
      <p:pic>
        <p:nvPicPr>
          <p:cNvPr id="12" name="Resim 1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149655" y="5633329"/>
            <a:ext cx="3924821" cy="1974832"/>
          </a:xfrm>
          <a:prstGeom prst="rect">
            <a:avLst/>
          </a:prstGeom>
        </p:spPr>
      </p:pic>
      <p:pic>
        <p:nvPicPr>
          <p:cNvPr id="14" name="Resim 1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149657" y="3546697"/>
            <a:ext cx="3924820" cy="1999166"/>
          </a:xfrm>
          <a:prstGeom prst="rect">
            <a:avLst/>
          </a:prstGeom>
        </p:spPr>
      </p:pic>
      <p:pic>
        <p:nvPicPr>
          <p:cNvPr id="16" name="Resim 1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203750" y="5633329"/>
            <a:ext cx="3896207" cy="1984591"/>
          </a:xfrm>
          <a:prstGeom prst="rect">
            <a:avLst/>
          </a:prstGeom>
        </p:spPr>
      </p:pic>
      <p:pic>
        <p:nvPicPr>
          <p:cNvPr id="26" name="Resim 2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203750" y="3546697"/>
            <a:ext cx="3902727" cy="1999166"/>
          </a:xfrm>
          <a:prstGeom prst="rect">
            <a:avLst/>
          </a:prstGeom>
        </p:spPr>
      </p:pic>
      <p:pic>
        <p:nvPicPr>
          <p:cNvPr id="29" name="Resim 28"/>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4149654" y="1484402"/>
            <a:ext cx="3924823" cy="1974830"/>
          </a:xfrm>
          <a:prstGeom prst="rect">
            <a:avLst/>
          </a:prstGeom>
        </p:spPr>
      </p:pic>
      <p:pic>
        <p:nvPicPr>
          <p:cNvPr id="30" name="Resim 29"/>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8203748" y="1484402"/>
            <a:ext cx="3902729" cy="1974830"/>
          </a:xfrm>
          <a:prstGeom prst="rect">
            <a:avLst/>
          </a:prstGeom>
        </p:spPr>
      </p:pic>
      <p:sp>
        <p:nvSpPr>
          <p:cNvPr id="18" name="Altbilgi Yer Tutucusu 11"/>
          <p:cNvSpPr txBox="1">
            <a:spLocks/>
          </p:cNvSpPr>
          <p:nvPr/>
        </p:nvSpPr>
        <p:spPr>
          <a:xfrm>
            <a:off x="3215680" y="7737927"/>
            <a:ext cx="6432715" cy="440855"/>
          </a:xfrm>
          <a:prstGeom prst="rect">
            <a:avLst/>
          </a:prstGeom>
        </p:spPr>
        <p:txBody>
          <a:bodyPr vert="horz" lIns="116979" tIns="58490" rIns="116979" bIns="5849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sp>
        <p:nvSpPr>
          <p:cNvPr id="3" name="Slayt Numarası Yer Tutucusu 2"/>
          <p:cNvSpPr>
            <a:spLocks noGrp="1"/>
          </p:cNvSpPr>
          <p:nvPr>
            <p:ph type="sldNum" sz="quarter" idx="12"/>
          </p:nvPr>
        </p:nvSpPr>
        <p:spPr/>
        <p:txBody>
          <a:bodyPr/>
          <a:lstStyle/>
          <a:p>
            <a:fld id="{F302176B-0E47-46AC-8F43-DAB4B8A37D06}" type="slidenum">
              <a:rPr lang="tr-TR" smtClean="0"/>
              <a:pPr/>
              <a:t>13</a:t>
            </a:fld>
            <a:endParaRPr lang="tr-TR"/>
          </a:p>
        </p:txBody>
      </p:sp>
    </p:spTree>
    <p:extLst>
      <p:ext uri="{BB962C8B-B14F-4D97-AF65-F5344CB8AC3E}">
        <p14:creationId xmlns="" xmlns:p14="http://schemas.microsoft.com/office/powerpoint/2010/main" val="420030396"/>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308" y="0"/>
            <a:ext cx="10972800" cy="1380067"/>
          </a:xfrm>
        </p:spPr>
        <p:txBody>
          <a:bodyPr/>
          <a:lstStyle/>
          <a:p>
            <a:r>
              <a:rPr lang="tr-TR" sz="3600" b="1" dirty="0">
                <a:solidFill>
                  <a:srgbClr val="004E8E"/>
                </a:solidFill>
                <a:cs typeface="Arial" panose="020B0604020202020204" pitchFamily="34" charset="0"/>
              </a:rPr>
              <a:t>YEMEKHANE</a:t>
            </a:r>
            <a:endParaRPr lang="tr-TR" sz="3600" b="1" dirty="0">
              <a:solidFill>
                <a:srgbClr val="004E8E"/>
              </a:solidFill>
              <a:latin typeface="+mn-lt"/>
              <a:ea typeface="+mn-ea"/>
              <a:cs typeface="Arial" panose="020B0604020202020204" pitchFamily="34" charset="0"/>
            </a:endParaRPr>
          </a:p>
        </p:txBody>
      </p:sp>
      <p:pic>
        <p:nvPicPr>
          <p:cNvPr id="8" name="Picture 2" descr="C:\Users\asus\Desktop\logo.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10890290" y="0"/>
            <a:ext cx="1307637" cy="118413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Resim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0027" y="1446784"/>
            <a:ext cx="5511187" cy="2936957"/>
          </a:xfrm>
          <a:prstGeom prst="rect">
            <a:avLst/>
          </a:prstGeom>
        </p:spPr>
      </p:pic>
      <p:pic>
        <p:nvPicPr>
          <p:cNvPr id="10" name="Resim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192012" y="1446784"/>
            <a:ext cx="5352097" cy="2936957"/>
          </a:xfrm>
          <a:prstGeom prst="rect">
            <a:avLst/>
          </a:prstGeom>
        </p:spPr>
      </p:pic>
      <p:pic>
        <p:nvPicPr>
          <p:cNvPr id="11" name="Resim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13535" y="4556361"/>
            <a:ext cx="5511187" cy="3148502"/>
          </a:xfrm>
          <a:prstGeom prst="rect">
            <a:avLst/>
          </a:prstGeom>
        </p:spPr>
      </p:pic>
      <p:pic>
        <p:nvPicPr>
          <p:cNvPr id="12" name="Resim 1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192010" y="4565914"/>
            <a:ext cx="5352097" cy="3138950"/>
          </a:xfrm>
          <a:prstGeom prst="rect">
            <a:avLst/>
          </a:prstGeom>
        </p:spPr>
      </p:pic>
      <p:sp>
        <p:nvSpPr>
          <p:cNvPr id="13" name="Altbilgi Yer Tutucusu 11"/>
          <p:cNvSpPr txBox="1">
            <a:spLocks/>
          </p:cNvSpPr>
          <p:nvPr/>
        </p:nvSpPr>
        <p:spPr>
          <a:xfrm>
            <a:off x="3215680" y="7737927"/>
            <a:ext cx="6432715" cy="440855"/>
          </a:xfrm>
          <a:prstGeom prst="rect">
            <a:avLst/>
          </a:prstGeom>
        </p:spPr>
        <p:txBody>
          <a:bodyPr vert="horz" lIns="116979" tIns="58490" rIns="116979" bIns="5849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sp>
        <p:nvSpPr>
          <p:cNvPr id="3" name="Slayt Numarası Yer Tutucusu 2"/>
          <p:cNvSpPr>
            <a:spLocks noGrp="1"/>
          </p:cNvSpPr>
          <p:nvPr>
            <p:ph type="sldNum" sz="quarter" idx="12"/>
          </p:nvPr>
        </p:nvSpPr>
        <p:spPr/>
        <p:txBody>
          <a:bodyPr/>
          <a:lstStyle/>
          <a:p>
            <a:fld id="{F302176B-0E47-46AC-8F43-DAB4B8A37D06}" type="slidenum">
              <a:rPr lang="tr-TR" smtClean="0"/>
              <a:pPr/>
              <a:t>14</a:t>
            </a:fld>
            <a:endParaRPr lang="tr-TR"/>
          </a:p>
        </p:txBody>
      </p:sp>
    </p:spTree>
    <p:extLst>
      <p:ext uri="{BB962C8B-B14F-4D97-AF65-F5344CB8AC3E}">
        <p14:creationId xmlns="" xmlns:p14="http://schemas.microsoft.com/office/powerpoint/2010/main" val="194744735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10" name="Dikdörtgen 3"/>
          <p:cNvSpPr/>
          <p:nvPr/>
        </p:nvSpPr>
        <p:spPr>
          <a:xfrm>
            <a:off x="413586" y="2261303"/>
            <a:ext cx="11425269" cy="6019097"/>
          </a:xfrm>
          <a:prstGeom prst="rect">
            <a:avLst/>
          </a:prstGeom>
        </p:spPr>
        <p:txBody>
          <a:bodyPr wrap="square" lIns="116979" tIns="58490" rIns="116979" bIns="58490">
            <a:spAutoFit/>
          </a:bodyPr>
          <a:lstStyle/>
          <a:p>
            <a:pPr marL="438672" indent="-438672" algn="just">
              <a:lnSpc>
                <a:spcPct val="107000"/>
              </a:lnSpc>
              <a:buFont typeface="Wingdings" panose="05000000000000000000" pitchFamily="2" charset="2"/>
              <a:buChar char="Ø"/>
            </a:pPr>
            <a:r>
              <a:rPr lang="tr-TR" sz="2400" dirty="0">
                <a:latin typeface="Times New Roman" pitchFamily="18" charset="0"/>
                <a:ea typeface="Calibri" panose="020F0502020204030204" pitchFamily="34" charset="0"/>
                <a:cs typeface="Times New Roman" pitchFamily="18" charset="0"/>
              </a:rPr>
              <a:t>Sağlık, Kültür ve Spor Daire Başkanlığı, öğrenci kulüpleri aracılığıyla öğrencilerin yapmak istedikleri kültür ve sanat çalışmalarına destek vermekte ve üniversitenin konferans ve sergi salonlarını talep doğrultusunda öğrenci kulüplerimizin hizmetine sunmaktadır. </a:t>
            </a:r>
          </a:p>
          <a:p>
            <a:pPr marL="365560" indent="-365560" algn="just">
              <a:lnSpc>
                <a:spcPct val="107000"/>
              </a:lnSpc>
              <a:buFont typeface="Wingdings" panose="05000000000000000000" pitchFamily="2" charset="2"/>
              <a:buChar char="Ø"/>
            </a:pPr>
            <a:endParaRPr lang="tr-TR" sz="2400" dirty="0">
              <a:latin typeface="Times New Roman" pitchFamily="18" charset="0"/>
              <a:ea typeface="Calibri" panose="020F0502020204030204" pitchFamily="34" charset="0"/>
              <a:cs typeface="Times New Roman" pitchFamily="18" charset="0"/>
            </a:endParaRPr>
          </a:p>
          <a:p>
            <a:pPr marL="438672" indent="-438672" algn="just">
              <a:lnSpc>
                <a:spcPct val="107000"/>
              </a:lnSpc>
              <a:buFont typeface="Wingdings" panose="05000000000000000000" pitchFamily="2" charset="2"/>
              <a:buChar char="Ø"/>
            </a:pPr>
            <a:r>
              <a:rPr lang="tr-TR" sz="2400" dirty="0">
                <a:latin typeface="Times New Roman" pitchFamily="18" charset="0"/>
                <a:ea typeface="Calibri" panose="020F0502020204030204" pitchFamily="34" charset="0"/>
                <a:cs typeface="Times New Roman" pitchFamily="18" charset="0"/>
              </a:rPr>
              <a:t>Her yıl finaller öncesi yapılan </a:t>
            </a:r>
            <a:r>
              <a:rPr lang="tr-TR" sz="2400" b="1" dirty="0">
                <a:solidFill>
                  <a:srgbClr val="FF0000"/>
                </a:solidFill>
                <a:latin typeface="Times New Roman" pitchFamily="18" charset="0"/>
                <a:ea typeface="Calibri" panose="020F0502020204030204" pitchFamily="34" charset="0"/>
                <a:cs typeface="Times New Roman" pitchFamily="18" charset="0"/>
              </a:rPr>
              <a:t>bahar şenlikleri </a:t>
            </a:r>
            <a:r>
              <a:rPr lang="tr-TR" sz="2400" dirty="0">
                <a:latin typeface="Times New Roman" pitchFamily="18" charset="0"/>
                <a:ea typeface="Calibri" panose="020F0502020204030204" pitchFamily="34" charset="0"/>
                <a:cs typeface="Times New Roman" pitchFamily="18" charset="0"/>
              </a:rPr>
              <a:t>ise öğrencilere yoğun geçen akademik yılın yorgunluğunu atma ve sevdikleri solist ve müzik gruplarını dinleme fırsatı sunmaktadır.</a:t>
            </a:r>
          </a:p>
          <a:p>
            <a:pPr marL="365560" indent="-365560" algn="just">
              <a:lnSpc>
                <a:spcPct val="107000"/>
              </a:lnSpc>
              <a:buFont typeface="Wingdings" panose="05000000000000000000" pitchFamily="2" charset="2"/>
              <a:buChar char="Ø"/>
            </a:pPr>
            <a:endParaRPr lang="tr-TR" sz="2400" dirty="0">
              <a:latin typeface="Times New Roman" pitchFamily="18" charset="0"/>
              <a:ea typeface="Calibri" panose="020F0502020204030204" pitchFamily="34" charset="0"/>
              <a:cs typeface="Times New Roman" pitchFamily="18" charset="0"/>
            </a:endParaRPr>
          </a:p>
          <a:p>
            <a:pPr marL="438672" indent="-438672" algn="just">
              <a:lnSpc>
                <a:spcPct val="107000"/>
              </a:lnSpc>
              <a:spcAft>
                <a:spcPts val="1023"/>
              </a:spcAft>
              <a:buFont typeface="Wingdings" panose="05000000000000000000" pitchFamily="2" charset="2"/>
              <a:buChar char="Ø"/>
            </a:pPr>
            <a:r>
              <a:rPr lang="tr-TR" sz="2400" b="1" dirty="0">
                <a:solidFill>
                  <a:schemeClr val="tx2">
                    <a:lumMod val="90000"/>
                    <a:lumOff val="10000"/>
                  </a:schemeClr>
                </a:solidFill>
                <a:latin typeface="Times New Roman" pitchFamily="18" charset="0"/>
                <a:ea typeface="Calibri" panose="020F0502020204030204" pitchFamily="34" charset="0"/>
                <a:cs typeface="Times New Roman" pitchFamily="18" charset="0"/>
              </a:rPr>
              <a:t>Kariyer Günleri </a:t>
            </a:r>
            <a:r>
              <a:rPr lang="tr-TR" sz="2400" dirty="0">
                <a:solidFill>
                  <a:schemeClr val="tx2">
                    <a:lumMod val="90000"/>
                    <a:lumOff val="10000"/>
                  </a:schemeClr>
                </a:solidFill>
                <a:latin typeface="Times New Roman" pitchFamily="18" charset="0"/>
                <a:ea typeface="Calibri" panose="020F0502020204030204" pitchFamily="34" charset="0"/>
                <a:cs typeface="Times New Roman" pitchFamily="18" charset="0"/>
              </a:rPr>
              <a:t>etkinlikleri, Üniversitemiz öğrencilerinin iş dünyasıyla tanışmaları, farklı sektörler hakkında bilgi almaları ve kariyer hayatlarına yön vermeleri amacıyla her yıl </a:t>
            </a:r>
            <a:r>
              <a:rPr lang="tr-TR" sz="2400" b="1" dirty="0">
                <a:solidFill>
                  <a:schemeClr val="tx2">
                    <a:lumMod val="90000"/>
                    <a:lumOff val="10000"/>
                  </a:schemeClr>
                </a:solidFill>
                <a:latin typeface="Times New Roman" pitchFamily="18" charset="0"/>
                <a:ea typeface="Calibri" panose="020F0502020204030204" pitchFamily="34" charset="0"/>
                <a:cs typeface="Times New Roman" pitchFamily="18" charset="0"/>
              </a:rPr>
              <a:t>Mart ayının son haftasında </a:t>
            </a:r>
            <a:r>
              <a:rPr lang="tr-TR" sz="2400" dirty="0">
                <a:solidFill>
                  <a:schemeClr val="tx2">
                    <a:lumMod val="90000"/>
                    <a:lumOff val="10000"/>
                  </a:schemeClr>
                </a:solidFill>
                <a:latin typeface="Times New Roman" pitchFamily="18" charset="0"/>
                <a:ea typeface="Calibri" panose="020F0502020204030204" pitchFamily="34" charset="0"/>
                <a:cs typeface="Times New Roman" pitchFamily="18" charset="0"/>
              </a:rPr>
              <a:t>düzenlemektedir. Geleneksel hale gelen bu etkinliklerde düzenlenen panel, seminer ve konferanslar ile </a:t>
            </a:r>
            <a:r>
              <a:rPr lang="tr-TR" sz="2400" b="1" dirty="0">
                <a:solidFill>
                  <a:schemeClr val="tx2">
                    <a:lumMod val="90000"/>
                    <a:lumOff val="10000"/>
                  </a:schemeClr>
                </a:solidFill>
                <a:latin typeface="Times New Roman" pitchFamily="18" charset="0"/>
                <a:ea typeface="Calibri" panose="020F0502020204030204" pitchFamily="34" charset="0"/>
                <a:cs typeface="Times New Roman" pitchFamily="18" charset="0"/>
              </a:rPr>
              <a:t>kariyer ve başarı örneği teşkil eden, kıymetli konuşmacılar, başarı öykülerini öğrencilerimizle paylaşmaktadır.</a:t>
            </a:r>
            <a:endParaRPr lang="tr-TR" sz="2400" b="1" dirty="0">
              <a:solidFill>
                <a:schemeClr val="tx2">
                  <a:lumMod val="90000"/>
                  <a:lumOff val="10000"/>
                </a:schemeClr>
              </a:solidFill>
              <a:effectLst/>
              <a:latin typeface="Times New Roman" pitchFamily="18" charset="0"/>
              <a:ea typeface="Calibri" panose="020F0502020204030204" pitchFamily="34" charset="0"/>
              <a:cs typeface="Times New Roman" pitchFamily="18" charset="0"/>
            </a:endParaRPr>
          </a:p>
        </p:txBody>
      </p:sp>
      <p:sp>
        <p:nvSpPr>
          <p:cNvPr id="12" name="Dikdörtgen 4"/>
          <p:cNvSpPr/>
          <p:nvPr/>
        </p:nvSpPr>
        <p:spPr>
          <a:xfrm>
            <a:off x="1805305" y="1403522"/>
            <a:ext cx="8496944" cy="710913"/>
          </a:xfrm>
          <a:prstGeom prst="rect">
            <a:avLst/>
          </a:prstGeom>
        </p:spPr>
        <p:txBody>
          <a:bodyPr wrap="square" lIns="116979" tIns="58490" rIns="116979" bIns="58490">
            <a:spAutoFit/>
          </a:bodyPr>
          <a:lstStyle/>
          <a:p>
            <a:pPr algn="ctr">
              <a:lnSpc>
                <a:spcPct val="107000"/>
              </a:lnSpc>
              <a:spcAft>
                <a:spcPts val="1023"/>
              </a:spcAft>
            </a:pPr>
            <a:r>
              <a:rPr lang="tr-TR" sz="3600" b="1" dirty="0">
                <a:solidFill>
                  <a:srgbClr val="24397C"/>
                </a:solidFill>
                <a:latin typeface="+mj-lt"/>
                <a:cs typeface="Arial" panose="020B0604020202020204" pitchFamily="34" charset="0"/>
              </a:rPr>
              <a:t>KÜLTÜR</a:t>
            </a:r>
            <a:r>
              <a:rPr lang="tr-TR" sz="3600" b="1" dirty="0">
                <a:solidFill>
                  <a:srgbClr val="004E8E"/>
                </a:solidFill>
                <a:latin typeface="Arial" panose="020B0604020202020204" pitchFamily="34" charset="0"/>
                <a:ea typeface="Calibri" panose="020F0502020204030204" pitchFamily="34" charset="0"/>
                <a:cs typeface="Arial" panose="020B0604020202020204" pitchFamily="34" charset="0"/>
              </a:rPr>
              <a:t> </a:t>
            </a:r>
            <a:r>
              <a:rPr lang="tr-TR" sz="3600" b="1" dirty="0">
                <a:solidFill>
                  <a:srgbClr val="24397C"/>
                </a:solidFill>
                <a:latin typeface="+mj-lt"/>
                <a:cs typeface="Arial" panose="020B0604020202020204" pitchFamily="34" charset="0"/>
              </a:rPr>
              <a:t>VE</a:t>
            </a:r>
            <a:r>
              <a:rPr lang="tr-TR" sz="3600" b="1" dirty="0">
                <a:solidFill>
                  <a:srgbClr val="004E8E"/>
                </a:solidFill>
                <a:latin typeface="Arial" panose="020B0604020202020204" pitchFamily="34" charset="0"/>
                <a:ea typeface="Calibri" panose="020F0502020204030204" pitchFamily="34" charset="0"/>
                <a:cs typeface="Arial" panose="020B0604020202020204" pitchFamily="34" charset="0"/>
              </a:rPr>
              <a:t> </a:t>
            </a:r>
            <a:r>
              <a:rPr lang="tr-TR" sz="3600" b="1" dirty="0">
                <a:solidFill>
                  <a:srgbClr val="24397C"/>
                </a:solidFill>
                <a:latin typeface="+mj-lt"/>
                <a:cs typeface="Arial" panose="020B0604020202020204" pitchFamily="34" charset="0"/>
              </a:rPr>
              <a:t>SANAT</a:t>
            </a:r>
            <a:r>
              <a:rPr lang="tr-TR" sz="3600" b="1" dirty="0">
                <a:solidFill>
                  <a:srgbClr val="004E8E"/>
                </a:solidFill>
                <a:latin typeface="Arial" panose="020B0604020202020204" pitchFamily="34" charset="0"/>
                <a:ea typeface="Calibri" panose="020F0502020204030204" pitchFamily="34" charset="0"/>
                <a:cs typeface="Arial" panose="020B0604020202020204" pitchFamily="34" charset="0"/>
              </a:rPr>
              <a:t> </a:t>
            </a:r>
            <a:r>
              <a:rPr lang="tr-TR" sz="3600" b="1" dirty="0">
                <a:solidFill>
                  <a:srgbClr val="24397C"/>
                </a:solidFill>
                <a:latin typeface="+mj-lt"/>
                <a:cs typeface="Arial" panose="020B0604020202020204" pitchFamily="34" charset="0"/>
              </a:rPr>
              <a:t>ETKİNLİKLERİ</a:t>
            </a: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11" name="İçerik Yer Tutucusu 2"/>
          <p:cNvSpPr>
            <a:spLocks noGrp="1"/>
          </p:cNvSpPr>
          <p:nvPr>
            <p:ph idx="1"/>
          </p:nvPr>
        </p:nvSpPr>
        <p:spPr>
          <a:xfrm>
            <a:off x="609600" y="1932094"/>
            <a:ext cx="10972800" cy="1164791"/>
          </a:xfrm>
        </p:spPr>
        <p:txBody>
          <a:bodyPr>
            <a:noAutofit/>
          </a:bodyPr>
          <a:lstStyle/>
          <a:p>
            <a:pPr marL="0" indent="0">
              <a:buNone/>
            </a:pPr>
            <a:endParaRPr lang="tr-TR" altLang="tr-TR" sz="3100" dirty="0" smtClean="0"/>
          </a:p>
          <a:p>
            <a:pPr marL="0" indent="0">
              <a:buNone/>
            </a:pPr>
            <a:r>
              <a:rPr lang="tr-TR" altLang="tr-TR" sz="3100" dirty="0" smtClean="0"/>
              <a:t>Kırklareli </a:t>
            </a:r>
            <a:r>
              <a:rPr lang="tr-TR" altLang="tr-TR" sz="3100" dirty="0"/>
              <a:t>Üniversitesi  Ön L</a:t>
            </a:r>
            <a:r>
              <a:rPr lang="de-DE" altLang="tr-TR" sz="3100" dirty="0" err="1"/>
              <a:t>isans</a:t>
            </a:r>
            <a:r>
              <a:rPr lang="de-DE" altLang="tr-TR" sz="3100" dirty="0"/>
              <a:t> </a:t>
            </a:r>
            <a:r>
              <a:rPr lang="tr-TR" altLang="tr-TR" sz="3100" dirty="0"/>
              <a:t>ve Lisans Eğitim ve Öğretim Y</a:t>
            </a:r>
            <a:r>
              <a:rPr lang="de-DE" altLang="tr-TR" sz="3100" dirty="0"/>
              <a:t>önetmeliğ</a:t>
            </a:r>
            <a:r>
              <a:rPr lang="tr-TR" altLang="tr-TR" sz="3100" dirty="0"/>
              <a:t>i</a:t>
            </a:r>
          </a:p>
          <a:p>
            <a:pPr marL="0" indent="0">
              <a:buNone/>
            </a:pPr>
            <a:r>
              <a:rPr lang="tr-TR" sz="3100" dirty="0">
                <a:hlinkClick r:id="rId5"/>
              </a:rPr>
              <a:t>http://oidb.klu.edu.tr/Yardimci_Sayfalar/184-yonetmelikler.klu</a:t>
            </a:r>
            <a:endParaRPr lang="tr-TR" sz="3100" dirty="0"/>
          </a:p>
        </p:txBody>
      </p:sp>
      <p:sp>
        <p:nvSpPr>
          <p:cNvPr id="13" name="Dikdörtgen 4"/>
          <p:cNvSpPr/>
          <p:nvPr/>
        </p:nvSpPr>
        <p:spPr>
          <a:xfrm>
            <a:off x="551674" y="4442277"/>
            <a:ext cx="10725926" cy="2703446"/>
          </a:xfrm>
          <a:prstGeom prst="rect">
            <a:avLst/>
          </a:prstGeom>
        </p:spPr>
        <p:txBody>
          <a:bodyPr wrap="square" lIns="116979" tIns="58490" rIns="116979" bIns="58490">
            <a:spAutoFit/>
          </a:bodyPr>
          <a:lstStyle/>
          <a:p>
            <a:pPr algn="just"/>
            <a:endParaRPr lang="tr-TR" b="1" dirty="0"/>
          </a:p>
          <a:p>
            <a:pPr algn="just"/>
            <a:r>
              <a:rPr lang="tr-TR" sz="3100" b="1" dirty="0"/>
              <a:t>Akademik Takvim, </a:t>
            </a:r>
            <a:r>
              <a:rPr lang="tr-TR" sz="3100" dirty="0"/>
              <a:t>üniversitelerin kayıt yenileme, ders ekleme ya da bırakma, akademik konular ile ilgili son başvuru tarihleri, sınav başlangıç-bitiş tarihleri, üniversitenin resmi tatil günleri vb. bilgileri içeren takvimdir.</a:t>
            </a:r>
          </a:p>
          <a:p>
            <a:pPr algn="just"/>
            <a:r>
              <a:rPr lang="tr-TR" sz="2600" dirty="0"/>
              <a:t> </a:t>
            </a:r>
          </a:p>
        </p:txBody>
      </p:sp>
      <p:sp>
        <p:nvSpPr>
          <p:cNvPr id="14" name="Başlık 1"/>
          <p:cNvSpPr txBox="1">
            <a:spLocks/>
          </p:cNvSpPr>
          <p:nvPr/>
        </p:nvSpPr>
        <p:spPr>
          <a:xfrm>
            <a:off x="1065264" y="906378"/>
            <a:ext cx="8724195" cy="1380067"/>
          </a:xfrm>
          <a:prstGeom prst="rect">
            <a:avLst/>
          </a:prstGeom>
        </p:spPr>
        <p:txBody>
          <a:bodyPr vert="horz" lIns="91440" tIns="45720" rIns="91440" bIns="45720" rtlCol="0" anchor="ctr">
            <a:normAutofit fontScale="92500" lnSpcReduction="10000"/>
          </a:bodyPr>
          <a:lstStyle/>
          <a:p>
            <a:pPr marL="0" marR="0" lvl="0" indent="0" algn="l" defTabSz="1104047" rtl="0" eaLnBrk="1" fontAlgn="auto" latinLnBrk="0" hangingPunct="1">
              <a:lnSpc>
                <a:spcPct val="90000"/>
              </a:lnSpc>
              <a:spcBef>
                <a:spcPct val="0"/>
              </a:spcBef>
              <a:spcAft>
                <a:spcPts val="0"/>
              </a:spcAft>
              <a:buClrTx/>
              <a:buSzTx/>
              <a:buFontTx/>
              <a:buNone/>
              <a:tabLst/>
              <a:defRPr/>
            </a:pPr>
            <a:endParaRPr kumimoji="0" lang="tr-TR" sz="3600" b="1" i="0" u="none" strike="noStrike" kern="1200" cap="none" spc="0" normalizeH="0" baseline="0" noProof="0" dirty="0" smtClean="0">
              <a:ln>
                <a:noFill/>
              </a:ln>
              <a:solidFill>
                <a:srgbClr val="24397C"/>
              </a:solidFill>
              <a:effectLst/>
              <a:uLnTx/>
              <a:uFillTx/>
              <a:latin typeface="+mj-lt"/>
              <a:ea typeface="+mn-ea"/>
              <a:cs typeface="Arial" panose="020B0604020202020204" pitchFamily="34" charset="0"/>
            </a:endParaRPr>
          </a:p>
          <a:p>
            <a:pPr marL="0" marR="0" lvl="0" indent="0" algn="l" defTabSz="1104047" rtl="0" eaLnBrk="1" fontAlgn="auto" latinLnBrk="0" hangingPunct="1">
              <a:lnSpc>
                <a:spcPct val="90000"/>
              </a:lnSpc>
              <a:spcBef>
                <a:spcPct val="0"/>
              </a:spcBef>
              <a:spcAft>
                <a:spcPts val="0"/>
              </a:spcAft>
              <a:buClrTx/>
              <a:buSzTx/>
              <a:buFontTx/>
              <a:buNone/>
              <a:tabLst/>
              <a:defRPr/>
            </a:pPr>
            <a:endParaRPr lang="tr-TR" sz="3600" b="1" dirty="0" smtClean="0">
              <a:solidFill>
                <a:srgbClr val="24397C"/>
              </a:solidFill>
              <a:latin typeface="+mj-lt"/>
              <a:cs typeface="Arial" panose="020B0604020202020204" pitchFamily="34" charset="0"/>
            </a:endParaRPr>
          </a:p>
          <a:p>
            <a:pPr marL="0" marR="0" lvl="0" indent="0" algn="l" defTabSz="1104047" rtl="0" eaLnBrk="1" fontAlgn="auto" latinLnBrk="0" hangingPunct="1">
              <a:lnSpc>
                <a:spcPct val="9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24397C"/>
                </a:solidFill>
                <a:effectLst/>
                <a:uLnTx/>
                <a:uFillTx/>
                <a:latin typeface="+mj-lt"/>
                <a:ea typeface="+mn-ea"/>
                <a:cs typeface="Arial" panose="020B0604020202020204" pitchFamily="34" charset="0"/>
              </a:rPr>
              <a:t>ÖĞRENCİ İŞLERİ DAİRE BAŞKANLIĞI</a:t>
            </a:r>
            <a:endParaRPr kumimoji="0" lang="tr-TR" sz="3600" b="1" i="0" u="none" strike="noStrike" kern="1200" cap="none" spc="0" normalizeH="0" baseline="0" noProof="0" dirty="0">
              <a:ln>
                <a:noFill/>
              </a:ln>
              <a:solidFill>
                <a:srgbClr val="24397C"/>
              </a:solidFill>
              <a:effectLst/>
              <a:uLnTx/>
              <a:uFillTx/>
              <a:latin typeface="+mj-lt"/>
              <a:ea typeface="+mn-ea"/>
              <a:cs typeface="Arial" panose="020B0604020202020204" pitchFamily="34" charset="0"/>
            </a:endParaRP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7" name="İçerik Yer Tutucusu 1"/>
          <p:cNvSpPr>
            <a:spLocks noGrp="1"/>
          </p:cNvSpPr>
          <p:nvPr>
            <p:ph idx="1"/>
          </p:nvPr>
        </p:nvSpPr>
        <p:spPr>
          <a:xfrm>
            <a:off x="521018" y="2647988"/>
            <a:ext cx="11329259" cy="3860387"/>
          </a:xfrm>
        </p:spPr>
        <p:txBody>
          <a:bodyPr>
            <a:noAutofit/>
          </a:bodyPr>
          <a:lstStyle/>
          <a:p>
            <a:pPr algn="just">
              <a:buFont typeface="Wingdings" pitchFamily="2" charset="2"/>
              <a:buChar char="Ø"/>
            </a:pPr>
            <a:r>
              <a:rPr lang="tr-TR" sz="3300" dirty="0"/>
              <a:t>Öğrenci Bilgi Sistemi, uygulamalara bir kullanıcı adı ve şifre ile erişebilmeyi sağlayan sistemdir.</a:t>
            </a:r>
          </a:p>
          <a:p>
            <a:pPr algn="just">
              <a:buFont typeface="Wingdings" pitchFamily="2" charset="2"/>
              <a:buChar char="Ø"/>
            </a:pPr>
            <a:r>
              <a:rPr lang="tr-TR" sz="3300" dirty="0"/>
              <a:t>Ders seçimlerinizi yapmak, notlarınıza bakmak için bu sistemi kullanabilirsiniz.</a:t>
            </a:r>
          </a:p>
          <a:p>
            <a:pPr algn="just">
              <a:buFont typeface="Wingdings" pitchFamily="2" charset="2"/>
              <a:buChar char="Ø"/>
            </a:pPr>
            <a:r>
              <a:rPr lang="tr-TR" sz="3300" b="1" dirty="0"/>
              <a:t>Giriş yapmak için: </a:t>
            </a:r>
            <a:r>
              <a:rPr lang="tr-TR" sz="3300" dirty="0">
                <a:solidFill>
                  <a:srgbClr val="00B0F0"/>
                </a:solidFill>
                <a:hlinkClick r:id="rId5"/>
              </a:rPr>
              <a:t>https://obs.klu.edu.tr</a:t>
            </a:r>
            <a:endParaRPr lang="tr-TR" sz="3300" u="sng" dirty="0">
              <a:solidFill>
                <a:srgbClr val="00B0F0"/>
              </a:solidFill>
            </a:endParaRPr>
          </a:p>
        </p:txBody>
      </p:sp>
      <p:sp>
        <p:nvSpPr>
          <p:cNvPr id="8" name="Unvan 2"/>
          <p:cNvSpPr txBox="1">
            <a:spLocks/>
          </p:cNvSpPr>
          <p:nvPr/>
        </p:nvSpPr>
        <p:spPr>
          <a:xfrm>
            <a:off x="649901" y="1444360"/>
            <a:ext cx="10341684" cy="1391088"/>
          </a:xfrm>
          <a:prstGeom prst="rect">
            <a:avLst/>
          </a:prstGeom>
        </p:spPr>
        <p:txBody>
          <a:bodyPr vert="horz" lIns="91440" tIns="45720" rIns="91440" bIns="45720" rtlCol="0" anchor="ctr">
            <a:normAutofit/>
          </a:bodyPr>
          <a:lstStyle/>
          <a:p>
            <a:pPr marL="0" marR="0" lvl="0" indent="0" algn="l" defTabSz="1104047" rtl="0" eaLnBrk="1" fontAlgn="auto" latinLnBrk="0" hangingPunct="1">
              <a:lnSpc>
                <a:spcPct val="9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24397C"/>
                </a:solidFill>
                <a:effectLst/>
                <a:uLnTx/>
                <a:uFillTx/>
                <a:latin typeface="+mj-lt"/>
                <a:ea typeface="+mn-ea"/>
                <a:cs typeface="Arial" panose="020B0604020202020204" pitchFamily="34" charset="0"/>
              </a:rPr>
              <a:t>ÖĞRENCİ BİLGİ SİSTEMİ</a:t>
            </a:r>
            <a:endParaRPr kumimoji="0" lang="tr-TR" sz="3600" b="1" i="0" u="none" strike="noStrike" kern="1200" cap="none" spc="0" normalizeH="0" baseline="0" noProof="0" dirty="0">
              <a:ln>
                <a:noFill/>
              </a:ln>
              <a:solidFill>
                <a:srgbClr val="24397C"/>
              </a:solidFill>
              <a:effectLst/>
              <a:uLnTx/>
              <a:uFillTx/>
              <a:latin typeface="+mj-lt"/>
              <a:ea typeface="+mn-ea"/>
              <a:cs typeface="Arial" panose="020B0604020202020204" pitchFamily="34" charset="0"/>
            </a:endParaRPr>
          </a:p>
        </p:txBody>
      </p:sp>
      <p:sp>
        <p:nvSpPr>
          <p:cNvPr id="10" name="Altbilgi Yer Tutucusu 11"/>
          <p:cNvSpPr txBox="1">
            <a:spLocks/>
          </p:cNvSpPr>
          <p:nvPr/>
        </p:nvSpPr>
        <p:spPr>
          <a:xfrm>
            <a:off x="3182292" y="7834761"/>
            <a:ext cx="6432715" cy="440855"/>
          </a:xfrm>
          <a:prstGeom prst="rect">
            <a:avLst/>
          </a:prstGeom>
        </p:spPr>
        <p:txBody>
          <a:bodyPr vert="horz" lIns="116979" tIns="58490" rIns="116979" bIns="5849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pic>
        <p:nvPicPr>
          <p:cNvPr id="5122" name="Picture 2"/>
          <p:cNvPicPr>
            <a:picLocks noChangeAspect="1" noChangeArrowheads="1"/>
          </p:cNvPicPr>
          <p:nvPr/>
        </p:nvPicPr>
        <p:blipFill>
          <a:blip r:embed="rId5"/>
          <a:srcRect/>
          <a:stretch>
            <a:fillRect/>
          </a:stretch>
        </p:blipFill>
        <p:spPr bwMode="auto">
          <a:xfrm>
            <a:off x="389124" y="1400082"/>
            <a:ext cx="11013982" cy="6448425"/>
          </a:xfrm>
          <a:prstGeom prst="rect">
            <a:avLst/>
          </a:prstGeom>
          <a:noFill/>
          <a:ln w="9525">
            <a:noFill/>
            <a:miter lim="800000"/>
            <a:headEnd/>
            <a:tailEnd/>
          </a:ln>
          <a:effectLst/>
        </p:spPr>
      </p:pic>
      <p:sp>
        <p:nvSpPr>
          <p:cNvPr id="10" name="9 Oval"/>
          <p:cNvSpPr/>
          <p:nvPr/>
        </p:nvSpPr>
        <p:spPr>
          <a:xfrm>
            <a:off x="4123765" y="6633882"/>
            <a:ext cx="2886635" cy="3765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grpSp>
        <p:nvGrpSpPr>
          <p:cNvPr id="6" name="5 Grup"/>
          <p:cNvGrpSpPr/>
          <p:nvPr/>
        </p:nvGrpSpPr>
        <p:grpSpPr>
          <a:xfrm>
            <a:off x="359430" y="375864"/>
            <a:ext cx="11617417" cy="7028983"/>
            <a:chOff x="359430" y="375864"/>
            <a:chExt cx="11617417" cy="7028983"/>
          </a:xfrm>
        </p:grpSpPr>
        <p:pic>
          <p:nvPicPr>
            <p:cNvPr id="1026" name="Picture 2"/>
            <p:cNvPicPr>
              <a:picLocks noChangeAspect="1" noChangeArrowheads="1"/>
            </p:cNvPicPr>
            <p:nvPr/>
          </p:nvPicPr>
          <p:blipFill>
            <a:blip r:embed="rId2"/>
            <a:srcRect/>
            <a:stretch>
              <a:fillRect/>
            </a:stretch>
          </p:blipFill>
          <p:spPr bwMode="auto">
            <a:xfrm>
              <a:off x="359430" y="375864"/>
              <a:ext cx="11617417" cy="7028983"/>
            </a:xfrm>
            <a:prstGeom prst="rect">
              <a:avLst/>
            </a:prstGeom>
            <a:noFill/>
            <a:ln w="9525">
              <a:noFill/>
              <a:miter lim="800000"/>
              <a:headEnd/>
              <a:tailEnd/>
            </a:ln>
            <a:effectLst/>
          </p:spPr>
        </p:pic>
        <p:sp>
          <p:nvSpPr>
            <p:cNvPr id="5" name="4 Oval"/>
            <p:cNvSpPr/>
            <p:nvPr/>
          </p:nvSpPr>
          <p:spPr>
            <a:xfrm>
              <a:off x="5145741" y="3926541"/>
              <a:ext cx="2402541" cy="6275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12192000" cy="6938682"/>
          </a:xfrm>
          <a:prstGeom prst="rect">
            <a:avLst/>
          </a:prstGeom>
          <a:noFill/>
          <a:ln w="9525">
            <a:noFill/>
            <a:miter lim="800000"/>
            <a:headEnd/>
            <a:tailEnd/>
          </a:ln>
          <a:effectLst/>
        </p:spPr>
      </p:pic>
      <p:sp>
        <p:nvSpPr>
          <p:cNvPr id="5" name="4 Metin kutusu"/>
          <p:cNvSpPr txBox="1"/>
          <p:nvPr/>
        </p:nvSpPr>
        <p:spPr>
          <a:xfrm>
            <a:off x="8910918" y="7100047"/>
            <a:ext cx="2885534" cy="584775"/>
          </a:xfrm>
          <a:prstGeom prst="rect">
            <a:avLst/>
          </a:prstGeom>
          <a:noFill/>
        </p:spPr>
        <p:txBody>
          <a:bodyPr wrap="none" rtlCol="0">
            <a:spAutoFit/>
          </a:bodyPr>
          <a:lstStyle/>
          <a:p>
            <a:r>
              <a:rPr lang="tr-TR" sz="3200" b="1" dirty="0" smtClean="0">
                <a:solidFill>
                  <a:schemeClr val="tx2">
                    <a:lumMod val="90000"/>
                    <a:lumOff val="10000"/>
                  </a:schemeClr>
                </a:solidFill>
                <a:latin typeface="Times New Roman" pitchFamily="18" charset="0"/>
                <a:cs typeface="Times New Roman" pitchFamily="18" charset="0"/>
              </a:rPr>
              <a:t>www.</a:t>
            </a:r>
            <a:r>
              <a:rPr lang="tr-TR" sz="3200" b="1" dirty="0" err="1" smtClean="0">
                <a:solidFill>
                  <a:schemeClr val="tx2">
                    <a:lumMod val="90000"/>
                    <a:lumOff val="10000"/>
                  </a:schemeClr>
                </a:solidFill>
                <a:latin typeface="Times New Roman" pitchFamily="18" charset="0"/>
                <a:cs typeface="Times New Roman" pitchFamily="18" charset="0"/>
              </a:rPr>
              <a:t>klu</a:t>
            </a:r>
            <a:r>
              <a:rPr lang="tr-TR" sz="3200" b="1" dirty="0" smtClean="0">
                <a:solidFill>
                  <a:schemeClr val="tx2">
                    <a:lumMod val="90000"/>
                    <a:lumOff val="10000"/>
                  </a:schemeClr>
                </a:solidFill>
                <a:latin typeface="Times New Roman" pitchFamily="18" charset="0"/>
                <a:cs typeface="Times New Roman" pitchFamily="18" charset="0"/>
              </a:rPr>
              <a:t>.edu.tr</a:t>
            </a:r>
            <a:endParaRPr lang="tr-TR" sz="3200" b="1" dirty="0">
              <a:solidFill>
                <a:schemeClr val="tx2">
                  <a:lumMod val="90000"/>
                  <a:lumOff val="10000"/>
                </a:schemeClr>
              </a:solidFill>
              <a:latin typeface="Times New Roman" pitchFamily="18" charset="0"/>
              <a:cs typeface="Times New Roman" pitchFamily="18" charset="0"/>
            </a:endParaRPr>
          </a:p>
        </p:txBody>
      </p:sp>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7" name="İçerik Yer Tutucusu 1"/>
          <p:cNvSpPr>
            <a:spLocks noGrp="1"/>
          </p:cNvSpPr>
          <p:nvPr>
            <p:ph idx="1"/>
          </p:nvPr>
        </p:nvSpPr>
        <p:spPr>
          <a:xfrm>
            <a:off x="711878" y="2528047"/>
            <a:ext cx="10327340" cy="4930588"/>
          </a:xfrm>
        </p:spPr>
        <p:txBody>
          <a:bodyPr>
            <a:noAutofit/>
          </a:bodyPr>
          <a:lstStyle/>
          <a:p>
            <a:pPr marL="0" indent="0" algn="just">
              <a:buNone/>
            </a:pPr>
            <a:r>
              <a:rPr lang="tr-TR" altLang="tr-TR" sz="2800" dirty="0">
                <a:latin typeface="Times New Roman" pitchFamily="18" charset="0"/>
                <a:cs typeface="Times New Roman" pitchFamily="18" charset="0"/>
              </a:rPr>
              <a:t>Öğrenciler ilk ders kayıt işlemlerini kendileri yapacaktır. Öğrenimleri süresince de Güz ve Bahar dönemleri başında, akademik takvimde belirtilen süreler içerisinde kayıt yenilemek zorundadırlar. </a:t>
            </a:r>
          </a:p>
          <a:p>
            <a:pPr marL="0" indent="0" algn="just">
              <a:buNone/>
            </a:pPr>
            <a:r>
              <a:rPr lang="tr-TR" altLang="tr-TR" sz="2800" dirty="0">
                <a:latin typeface="Times New Roman" pitchFamily="18" charset="0"/>
                <a:cs typeface="Times New Roman" pitchFamily="18" charset="0"/>
              </a:rPr>
              <a:t>Kayıt yenileme işlemi:</a:t>
            </a:r>
          </a:p>
          <a:p>
            <a:pPr algn="just">
              <a:lnSpc>
                <a:spcPct val="90000"/>
              </a:lnSpc>
              <a:buFont typeface="Wingdings" pitchFamily="2" charset="2"/>
              <a:buChar char="Ø"/>
            </a:pPr>
            <a:r>
              <a:rPr lang="tr-TR" altLang="tr-TR" sz="2800" dirty="0">
                <a:latin typeface="Times New Roman" pitchFamily="18" charset="0"/>
                <a:cs typeface="Times New Roman" pitchFamily="18" charset="0"/>
              </a:rPr>
              <a:t>Öğrenci katkı payı/öğrenim ücretinin ödenmesi </a:t>
            </a:r>
            <a:r>
              <a:rPr lang="tr-TR" altLang="tr-TR" sz="2800" b="1" dirty="0">
                <a:latin typeface="Times New Roman" pitchFamily="18" charset="0"/>
                <a:cs typeface="Times New Roman" pitchFamily="18" charset="0"/>
              </a:rPr>
              <a:t>(bir yükseköğretim programında kayıtlı olup Üniversitemizde ikinci bir programa kayıt olan öğrenciler)</a:t>
            </a:r>
          </a:p>
          <a:p>
            <a:pPr lvl="1" algn="just">
              <a:lnSpc>
                <a:spcPct val="90000"/>
              </a:lnSpc>
              <a:buFont typeface="Wingdings" pitchFamily="2" charset="2"/>
              <a:buChar char="Ø"/>
            </a:pPr>
            <a:endParaRPr lang="tr-TR" altLang="tr-TR" sz="2800" dirty="0">
              <a:latin typeface="Times New Roman" pitchFamily="18" charset="0"/>
              <a:cs typeface="Times New Roman" pitchFamily="18" charset="0"/>
            </a:endParaRPr>
          </a:p>
          <a:p>
            <a:pPr algn="just">
              <a:buFont typeface="Wingdings" pitchFamily="2" charset="2"/>
              <a:buChar char="Ø"/>
            </a:pPr>
            <a:r>
              <a:rPr lang="tr-TR" sz="2800" dirty="0">
                <a:latin typeface="Times New Roman" pitchFamily="18" charset="0"/>
                <a:cs typeface="Times New Roman" pitchFamily="18" charset="0"/>
                <a:hlinkClick r:id="rId5"/>
              </a:rPr>
              <a:t>https://obs.klu.edu.tr/oibs/ogrenci/login.aspx</a:t>
            </a:r>
            <a:r>
              <a:rPr lang="tr-TR" sz="2800" dirty="0">
                <a:latin typeface="Times New Roman" pitchFamily="18" charset="0"/>
                <a:cs typeface="Times New Roman" pitchFamily="18" charset="0"/>
              </a:rPr>
              <a:t> adresine kullanıcı adı (öğrenci numarası) ve şifreniz (T.C. Kimlik numarasının ilk 5 hanesi veya e-Devlet şifresi) ile giriş yaptıktan sonra ders kaydınızı yapabilirsiniz. </a:t>
            </a:r>
          </a:p>
          <a:p>
            <a:pPr algn="just">
              <a:buFont typeface="Wingdings" pitchFamily="2" charset="2"/>
              <a:buChar char="Ø"/>
            </a:pPr>
            <a:endParaRPr lang="tr-TR" sz="2300" dirty="0"/>
          </a:p>
        </p:txBody>
      </p:sp>
      <p:sp>
        <p:nvSpPr>
          <p:cNvPr id="8" name="Başlık 2"/>
          <p:cNvSpPr txBox="1">
            <a:spLocks/>
          </p:cNvSpPr>
          <p:nvPr/>
        </p:nvSpPr>
        <p:spPr>
          <a:xfrm>
            <a:off x="586370" y="1568519"/>
            <a:ext cx="10972800" cy="836366"/>
          </a:xfrm>
          <a:prstGeom prst="rect">
            <a:avLst/>
          </a:prstGeom>
        </p:spPr>
        <p:txBody>
          <a:bodyPr vert="horz" lIns="91440" tIns="45720" rIns="91440" bIns="45720" rtlCol="0" anchor="ctr">
            <a:normAutofit/>
          </a:bodyPr>
          <a:lstStyle/>
          <a:p>
            <a:pPr marL="0" marR="0" lvl="0" indent="0" algn="l" defTabSz="1104047" rtl="0" eaLnBrk="1" fontAlgn="auto" latinLnBrk="0" hangingPunct="1">
              <a:lnSpc>
                <a:spcPct val="90000"/>
              </a:lnSpc>
              <a:spcBef>
                <a:spcPct val="0"/>
              </a:spcBef>
              <a:spcAft>
                <a:spcPts val="0"/>
              </a:spcAft>
              <a:buClrTx/>
              <a:buSzTx/>
              <a:buFontTx/>
              <a:buNone/>
              <a:tabLst/>
              <a:defRPr/>
            </a:pPr>
            <a:r>
              <a:rPr kumimoji="0" lang="tr-TR" altLang="tr-TR" sz="3600" b="1" i="0" u="none" strike="noStrike" kern="1200" cap="none" spc="0" normalizeH="0" baseline="0" noProof="0" dirty="0" smtClean="0">
                <a:ln>
                  <a:noFill/>
                </a:ln>
                <a:solidFill>
                  <a:srgbClr val="24397C"/>
                </a:solidFill>
                <a:effectLst/>
                <a:uLnTx/>
                <a:uFillTx/>
                <a:latin typeface="+mj-lt"/>
                <a:ea typeface="+mn-ea"/>
                <a:cs typeface="Arial" panose="020B0604020202020204" pitchFamily="34" charset="0"/>
              </a:rPr>
              <a:t>KAYIT YENİLEME</a:t>
            </a:r>
            <a:endParaRPr kumimoji="0" lang="tr-TR" sz="3600" b="1" i="0" u="none" strike="noStrike" kern="1200" cap="none" spc="0" normalizeH="0" baseline="0" noProof="0" dirty="0">
              <a:ln>
                <a:noFill/>
              </a:ln>
              <a:solidFill>
                <a:srgbClr val="24397C"/>
              </a:solidFill>
              <a:effectLst/>
              <a:uLnTx/>
              <a:uFillTx/>
              <a:latin typeface="+mj-lt"/>
              <a:ea typeface="+mn-ea"/>
              <a:cs typeface="Arial" panose="020B0604020202020204" pitchFamily="34" charset="0"/>
            </a:endParaRP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268425"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11" name="İçerik Yer Tutucusu 1"/>
          <p:cNvSpPr txBox="1">
            <a:spLocks/>
          </p:cNvSpPr>
          <p:nvPr/>
        </p:nvSpPr>
        <p:spPr>
          <a:xfrm>
            <a:off x="573741" y="2212564"/>
            <a:ext cx="10327340" cy="6476736"/>
          </a:xfrm>
          <a:prstGeom prst="rect">
            <a:avLst/>
          </a:prstGeom>
        </p:spPr>
        <p:txBody>
          <a:bodyPr vert="horz" lIns="91440" tIns="45720" rIns="91440" bIns="45720" rtlCol="0">
            <a:noAutofit/>
          </a:bodyPr>
          <a:lstStyle/>
          <a:p>
            <a:pPr marL="458981" marR="0" lvl="2" indent="-458981" algn="just" defTabSz="1104047" rtl="0" eaLnBrk="1" fontAlgn="auto" latinLnBrk="0" hangingPunct="1">
              <a:lnSpc>
                <a:spcPct val="80000"/>
              </a:lnSpc>
              <a:spcBef>
                <a:spcPts val="604"/>
              </a:spcBef>
              <a:spcAft>
                <a:spcPts val="0"/>
              </a:spcAft>
              <a:buClrTx/>
              <a:buSzTx/>
              <a:buFont typeface="Wingdings" pitchFamily="2" charset="2"/>
              <a:buChar char="Ø"/>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Öğrencilerin alt yarıyıllardan alacakları derslerle, kayıt yaptıracakları yarıyıldaki derslerin kredilerinin toplamı ortak zorunlu dersler hariç 40 AKTS kredisini geçemez. Böyle durumlarda bırakılan dersler, açıldığı ilk yarıyılda tekrar alınır.</a:t>
            </a:r>
          </a:p>
          <a:p>
            <a:pPr marL="458981" marR="0" lvl="2" indent="-458981" algn="just" defTabSz="1104047" rtl="0" eaLnBrk="1" fontAlgn="auto" latinLnBrk="0" hangingPunct="1">
              <a:lnSpc>
                <a:spcPct val="80000"/>
              </a:lnSpc>
              <a:spcBef>
                <a:spcPts val="604"/>
              </a:spcBef>
              <a:spcAft>
                <a:spcPts val="0"/>
              </a:spcAft>
              <a:buClrTx/>
              <a:buSzTx/>
              <a:buFont typeface="Wingdings" pitchFamily="2" charset="2"/>
              <a:buChar char="Ø"/>
              <a:tabLst/>
              <a:defRPr/>
            </a:pPr>
            <a:r>
              <a:rPr kumimoji="0" lang="tr-TR"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1. sınıf öğrencileri ilk yıl Güz ve Bahar yarıyıllarında 30’ar kredilik derse yazılırlar.</a:t>
            </a:r>
          </a:p>
          <a:p>
            <a:pPr marL="458981" marR="0" lvl="2" indent="-458981" algn="just" defTabSz="1104047" rtl="0" eaLnBrk="1" fontAlgn="auto" latinLnBrk="0" hangingPunct="1">
              <a:lnSpc>
                <a:spcPct val="80000"/>
              </a:lnSpc>
              <a:spcBef>
                <a:spcPts val="604"/>
              </a:spcBef>
              <a:spcAft>
                <a:spcPts val="0"/>
              </a:spcAft>
              <a:buClrTx/>
              <a:buSzTx/>
              <a:buFont typeface="Wingdings" pitchFamily="2" charset="2"/>
              <a:buChar char="Ø"/>
              <a:tabLst/>
              <a:defRPr/>
            </a:pP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Öğrenci</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süresi</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içinde</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usulüne</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uygun</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olarak</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almadığı</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kayıt</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yapmadığı</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derslere</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devam</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edemez</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ve</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bu</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derslerin</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sınavına</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giremez</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girse</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de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notu</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iptal</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de-DE" altLang="tr-TR"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edilir</a:t>
            </a:r>
            <a:r>
              <a:rPr kumimoji="0" lang="de-DE"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tr-TR" altLang="tr-T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endParaRPr kumimoji="0" lang="tr-TR" altLang="tr-TR"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2" name="Başlık 2"/>
          <p:cNvSpPr txBox="1">
            <a:spLocks/>
          </p:cNvSpPr>
          <p:nvPr/>
        </p:nvSpPr>
        <p:spPr>
          <a:xfrm>
            <a:off x="788891" y="1501851"/>
            <a:ext cx="10972800" cy="504766"/>
          </a:xfrm>
          <a:prstGeom prst="rect">
            <a:avLst/>
          </a:prstGeom>
        </p:spPr>
        <p:txBody>
          <a:bodyPr vert="horz" lIns="91440" tIns="45720" rIns="91440" bIns="45720" rtlCol="0" anchor="ctr">
            <a:noAutofit/>
          </a:bodyPr>
          <a:lstStyle/>
          <a:p>
            <a:pPr marL="0" marR="0" lvl="0" indent="0" algn="l" defTabSz="1104047" rtl="0" eaLnBrk="1" fontAlgn="auto" latinLnBrk="0" hangingPunct="1">
              <a:lnSpc>
                <a:spcPct val="9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24397C"/>
                </a:solidFill>
                <a:effectLst/>
                <a:uLnTx/>
                <a:uFillTx/>
                <a:latin typeface="+mj-lt"/>
                <a:ea typeface="+mn-ea"/>
                <a:cs typeface="Arial" panose="020B0604020202020204" pitchFamily="34" charset="0"/>
              </a:rPr>
              <a:t>DERS SEÇİMİ</a:t>
            </a:r>
            <a:endParaRPr kumimoji="0" lang="tr-TR" sz="3600" b="1" i="0" u="none" strike="noStrike" kern="1200" cap="none" spc="0" normalizeH="0" baseline="0" noProof="0" dirty="0">
              <a:ln>
                <a:noFill/>
              </a:ln>
              <a:solidFill>
                <a:srgbClr val="24397C"/>
              </a:solidFill>
              <a:effectLst/>
              <a:uLnTx/>
              <a:uFillTx/>
              <a:latin typeface="+mj-lt"/>
              <a:ea typeface="+mn-ea"/>
              <a:cs typeface="Arial" panose="020B0604020202020204" pitchFamily="34" charset="0"/>
            </a:endParaRP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8" name="İçerik Yer Tutucusu 1"/>
          <p:cNvSpPr>
            <a:spLocks noGrp="1"/>
          </p:cNvSpPr>
          <p:nvPr>
            <p:ph idx="1"/>
          </p:nvPr>
        </p:nvSpPr>
        <p:spPr>
          <a:xfrm>
            <a:off x="842683" y="2490119"/>
            <a:ext cx="10327340" cy="5241241"/>
          </a:xfrm>
        </p:spPr>
        <p:txBody>
          <a:bodyPr>
            <a:normAutofit/>
          </a:bodyPr>
          <a:lstStyle/>
          <a:p>
            <a:pPr marL="0" indent="0" algn="just">
              <a:buFont typeface="Wingdings" pitchFamily="2" charset="2"/>
              <a:buChar char="Ø"/>
            </a:pPr>
            <a:r>
              <a:rPr lang="tr-TR" sz="3100" dirty="0"/>
              <a:t>Bir dersten veya uygulamadan yarıyıl/yıl sonu ve varsa bütünleme sınavlarına girebilmek için; teorik derslerin en az %70’ine, uygulamalı derslerin ve </a:t>
            </a:r>
            <a:r>
              <a:rPr lang="tr-TR" sz="3100" dirty="0" err="1"/>
              <a:t>laboratuvarların</a:t>
            </a:r>
            <a:r>
              <a:rPr lang="tr-TR" sz="3100" dirty="0"/>
              <a:t> ise en az %80’ine devam zorunludur. Bir dersin devam ve uygulamalarında başarılı olma şartlarını bir kez yerine getiren fakat sınavlarda başarılı olamayan öğrencilerin bu derslerin tekrarlarında devam şartı aranmaz. </a:t>
            </a:r>
            <a:endParaRPr lang="tr-TR" altLang="tr-TR" sz="3100" dirty="0"/>
          </a:p>
          <a:p>
            <a:pPr marL="0" indent="0" algn="just">
              <a:buFont typeface="Wingdings" pitchFamily="2" charset="2"/>
              <a:buChar char="Ø"/>
            </a:pPr>
            <a:r>
              <a:rPr lang="de-DE" altLang="tr-TR" sz="3100" dirty="0" err="1"/>
              <a:t>Tekrarlanan</a:t>
            </a:r>
            <a:r>
              <a:rPr lang="de-DE" altLang="tr-TR" sz="3100" dirty="0"/>
              <a:t> </a:t>
            </a:r>
            <a:r>
              <a:rPr lang="de-DE" altLang="tr-TR" sz="3100" dirty="0" err="1"/>
              <a:t>derslerde</a:t>
            </a:r>
            <a:r>
              <a:rPr lang="de-DE" altLang="tr-TR" sz="3100" dirty="0"/>
              <a:t> </a:t>
            </a:r>
            <a:r>
              <a:rPr lang="de-DE" altLang="tr-TR" sz="3100" dirty="0" err="1"/>
              <a:t>önceki</a:t>
            </a:r>
            <a:r>
              <a:rPr lang="de-DE" altLang="tr-TR" sz="3100" dirty="0"/>
              <a:t> </a:t>
            </a:r>
            <a:r>
              <a:rPr lang="de-DE" altLang="tr-TR" sz="3100" dirty="0" err="1"/>
              <a:t>dönemde</a:t>
            </a:r>
            <a:r>
              <a:rPr lang="de-DE" altLang="tr-TR" sz="3100" dirty="0"/>
              <a:t> </a:t>
            </a:r>
            <a:r>
              <a:rPr lang="de-DE" altLang="tr-TR" sz="3100" dirty="0" err="1"/>
              <a:t>devam</a:t>
            </a:r>
            <a:r>
              <a:rPr lang="de-DE" altLang="tr-TR" sz="3100" dirty="0"/>
              <a:t> </a:t>
            </a:r>
            <a:r>
              <a:rPr lang="de-DE" altLang="tr-TR" sz="3100" dirty="0" err="1"/>
              <a:t>koşulu</a:t>
            </a:r>
            <a:r>
              <a:rPr lang="de-DE" altLang="tr-TR" sz="3100" dirty="0"/>
              <a:t> </a:t>
            </a:r>
            <a:r>
              <a:rPr lang="de-DE" altLang="tr-TR" sz="3100" dirty="0" err="1"/>
              <a:t>yerine</a:t>
            </a:r>
            <a:r>
              <a:rPr lang="de-DE" altLang="tr-TR" sz="3100" dirty="0"/>
              <a:t> </a:t>
            </a:r>
            <a:r>
              <a:rPr lang="de-DE" altLang="tr-TR" sz="3100" dirty="0" err="1"/>
              <a:t>getirilmişse</a:t>
            </a:r>
            <a:r>
              <a:rPr lang="de-DE" altLang="tr-TR" sz="3100" dirty="0"/>
              <a:t>, </a:t>
            </a:r>
            <a:r>
              <a:rPr lang="de-DE" altLang="tr-TR" sz="3100" dirty="0" err="1"/>
              <a:t>devam</a:t>
            </a:r>
            <a:r>
              <a:rPr lang="de-DE" altLang="tr-TR" sz="3100" dirty="0"/>
              <a:t> </a:t>
            </a:r>
            <a:r>
              <a:rPr lang="de-DE" altLang="tr-TR" sz="3100" dirty="0" err="1"/>
              <a:t>koşulu</a:t>
            </a:r>
            <a:r>
              <a:rPr lang="de-DE" altLang="tr-TR" sz="3100" dirty="0"/>
              <a:t> </a:t>
            </a:r>
            <a:r>
              <a:rPr lang="de-DE" altLang="tr-TR" sz="3100" dirty="0" err="1"/>
              <a:t>aranma</a:t>
            </a:r>
            <a:r>
              <a:rPr lang="tr-TR" altLang="tr-TR" sz="3100" dirty="0"/>
              <a:t>z</a:t>
            </a:r>
            <a:r>
              <a:rPr lang="de-DE" altLang="tr-TR" sz="3100" dirty="0" smtClean="0"/>
              <a:t>.</a:t>
            </a:r>
            <a:endParaRPr lang="tr-TR" altLang="tr-TR" sz="3100" dirty="0"/>
          </a:p>
          <a:p>
            <a:pPr marL="0" indent="0" algn="just">
              <a:buFont typeface="Wingdings" pitchFamily="2" charset="2"/>
              <a:buChar char="Ø"/>
            </a:pPr>
            <a:r>
              <a:rPr lang="tr-TR" altLang="tr-TR" sz="3100" dirty="0"/>
              <a:t>Derslere düzenli devam etmeniz akademik başarınızı doğrudan etkilemektedir.</a:t>
            </a:r>
          </a:p>
          <a:p>
            <a:pPr marL="0" indent="0">
              <a:buNone/>
            </a:pPr>
            <a:endParaRPr lang="tr-TR" altLang="tr-TR" sz="3100" dirty="0"/>
          </a:p>
          <a:p>
            <a:pPr marL="0" indent="0">
              <a:buNone/>
            </a:pPr>
            <a:endParaRPr lang="tr-TR" altLang="tr-TR" sz="3600" dirty="0"/>
          </a:p>
        </p:txBody>
      </p:sp>
      <p:sp>
        <p:nvSpPr>
          <p:cNvPr id="11" name="Başlık 2"/>
          <p:cNvSpPr txBox="1">
            <a:spLocks/>
          </p:cNvSpPr>
          <p:nvPr/>
        </p:nvSpPr>
        <p:spPr>
          <a:xfrm>
            <a:off x="891988" y="1283539"/>
            <a:ext cx="10515600" cy="1600495"/>
          </a:xfrm>
          <a:prstGeom prst="rect">
            <a:avLst/>
          </a:prstGeom>
        </p:spPr>
        <p:txBody>
          <a:bodyPr vert="horz" lIns="91440" tIns="45720" rIns="91440" bIns="45720" rtlCol="0" anchor="ctr">
            <a:normAutofit/>
          </a:bodyPr>
          <a:lstStyle/>
          <a:p>
            <a:pPr marL="0" marR="0" lvl="0" indent="0" algn="l" defTabSz="1104047" rtl="0" eaLnBrk="1" fontAlgn="auto" latinLnBrk="0" hangingPunct="1">
              <a:lnSpc>
                <a:spcPct val="90000"/>
              </a:lnSpc>
              <a:spcBef>
                <a:spcPct val="0"/>
              </a:spcBef>
              <a:spcAft>
                <a:spcPts val="0"/>
              </a:spcAft>
              <a:buClrTx/>
              <a:buSzTx/>
              <a:buFontTx/>
              <a:buNone/>
              <a:tabLst/>
              <a:defRPr/>
            </a:pPr>
            <a:r>
              <a:rPr kumimoji="0" lang="de-DE" altLang="tr-TR" sz="3600" b="1" i="0" u="none" strike="noStrike" kern="1200" cap="none" spc="0" normalizeH="0" baseline="0" noProof="0" smtClean="0">
                <a:ln>
                  <a:noFill/>
                </a:ln>
                <a:solidFill>
                  <a:srgbClr val="24397C"/>
                </a:solidFill>
                <a:effectLst/>
                <a:uLnTx/>
                <a:uFillTx/>
                <a:latin typeface="+mj-lt"/>
                <a:ea typeface="+mn-ea"/>
                <a:cs typeface="Arial" panose="020B0604020202020204" pitchFamily="34" charset="0"/>
              </a:rPr>
              <a:t>DERSLERE DEVAM</a:t>
            </a:r>
            <a:endParaRPr kumimoji="0" lang="tr-TR" sz="3600" b="1" i="0" u="none" strike="noStrike" kern="1200" cap="none" spc="0" normalizeH="0" baseline="0" noProof="0" dirty="0">
              <a:ln>
                <a:noFill/>
              </a:ln>
              <a:solidFill>
                <a:srgbClr val="24397C"/>
              </a:solidFill>
              <a:effectLst/>
              <a:uLnTx/>
              <a:uFillTx/>
              <a:latin typeface="+mj-lt"/>
              <a:ea typeface="+mn-ea"/>
              <a:cs typeface="Arial" panose="020B0604020202020204" pitchFamily="34" charset="0"/>
            </a:endParaRP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8" name="İçerik Yer Tutucusu 1"/>
          <p:cNvSpPr>
            <a:spLocks noGrp="1"/>
          </p:cNvSpPr>
          <p:nvPr>
            <p:ph idx="1"/>
          </p:nvPr>
        </p:nvSpPr>
        <p:spPr>
          <a:xfrm>
            <a:off x="553743" y="1954306"/>
            <a:ext cx="10327340" cy="5560342"/>
          </a:xfrm>
        </p:spPr>
        <p:txBody>
          <a:bodyPr>
            <a:normAutofit fontScale="40000" lnSpcReduction="20000"/>
          </a:bodyPr>
          <a:lstStyle/>
          <a:p>
            <a:pPr algn="just">
              <a:buFont typeface="Wingdings" pitchFamily="2" charset="2"/>
              <a:buChar char="Ø"/>
            </a:pPr>
            <a:endParaRPr lang="tr-TR" sz="4600" dirty="0"/>
          </a:p>
          <a:p>
            <a:pPr algn="just">
              <a:buFont typeface="Wingdings" pitchFamily="2" charset="2"/>
              <a:buChar char="Ø"/>
            </a:pPr>
            <a:r>
              <a:rPr lang="tr-TR" sz="9500" dirty="0"/>
              <a:t>Herhangi bir ders için yarıyıl/yıl içi değerlendirmesi en az bir ara sınav olmak koşuluyla kısa sınav, ödev, uygulama ve diğer çalışmalardan oluşur. </a:t>
            </a:r>
          </a:p>
          <a:p>
            <a:pPr algn="just">
              <a:buFont typeface="Wingdings" pitchFamily="2" charset="2"/>
              <a:buChar char="Ø"/>
            </a:pPr>
            <a:r>
              <a:rPr lang="tr-TR" sz="9500" dirty="0"/>
              <a:t>Her dersin değerlendirilmesinde; öğrencilerin sorumlu oldukları ara sınav, ödev, uygulama ve diğer çalışmaların başarı notuna katkı oranları dikkate alınır.</a:t>
            </a:r>
          </a:p>
          <a:p>
            <a:pPr algn="just">
              <a:lnSpc>
                <a:spcPct val="107000"/>
              </a:lnSpc>
              <a:buFont typeface="Wingdings" panose="05000000000000000000" pitchFamily="2" charset="2"/>
              <a:buChar char="Ø"/>
            </a:pPr>
            <a:r>
              <a:rPr lang="tr-TR" sz="9500" dirty="0">
                <a:ea typeface="Calibri"/>
                <a:cs typeface="Times New Roman"/>
              </a:rPr>
              <a:t>Başarı notu; yarıyıl/yıl içi değerlendirmesi ve yarıyıl/yıl sonu sınavı notlarından hesaplanır. </a:t>
            </a:r>
          </a:p>
        </p:txBody>
      </p:sp>
      <p:sp>
        <p:nvSpPr>
          <p:cNvPr id="11" name="Başlık 2"/>
          <p:cNvSpPr txBox="1">
            <a:spLocks/>
          </p:cNvSpPr>
          <p:nvPr/>
        </p:nvSpPr>
        <p:spPr>
          <a:xfrm>
            <a:off x="852274" y="1382190"/>
            <a:ext cx="10157801" cy="591709"/>
          </a:xfrm>
          <a:prstGeom prst="rect">
            <a:avLst/>
          </a:prstGeom>
        </p:spPr>
        <p:txBody>
          <a:bodyPr vert="horz" lIns="91440" tIns="45720" rIns="91440" bIns="45720" rtlCol="0" anchor="ctr">
            <a:noAutofit/>
          </a:bodyPr>
          <a:lstStyle/>
          <a:p>
            <a:pPr marL="0" marR="0" lvl="0" indent="0" algn="l" defTabSz="1104047" rtl="0" eaLnBrk="1" fontAlgn="auto" latinLnBrk="0" hangingPunct="1">
              <a:lnSpc>
                <a:spcPct val="90000"/>
              </a:lnSpc>
              <a:spcBef>
                <a:spcPct val="0"/>
              </a:spcBef>
              <a:spcAft>
                <a:spcPts val="0"/>
              </a:spcAft>
              <a:buClrTx/>
              <a:buSzTx/>
              <a:buFontTx/>
              <a:buNone/>
              <a:tabLst/>
              <a:defRPr/>
            </a:pPr>
            <a:r>
              <a:rPr kumimoji="0" lang="de-DE" altLang="tr-TR" sz="3600" b="1" i="0" u="none" strike="noStrike" kern="1200" cap="none" spc="0" normalizeH="0" baseline="0" noProof="0" dirty="0" smtClean="0">
                <a:ln>
                  <a:noFill/>
                </a:ln>
                <a:solidFill>
                  <a:srgbClr val="24397C"/>
                </a:solidFill>
                <a:effectLst/>
                <a:uLnTx/>
                <a:uFillTx/>
                <a:latin typeface="+mj-lt"/>
                <a:ea typeface="+mn-ea"/>
                <a:cs typeface="Arial" panose="020B0604020202020204" pitchFamily="34" charset="0"/>
              </a:rPr>
              <a:t>SINAVLAR</a:t>
            </a:r>
            <a:endParaRPr kumimoji="0" lang="tr-TR" sz="3600" b="1" i="0" u="none" strike="noStrike" kern="1200" cap="none" spc="0" normalizeH="0" baseline="0" noProof="0" dirty="0">
              <a:ln>
                <a:noFill/>
              </a:ln>
              <a:solidFill>
                <a:srgbClr val="24397C"/>
              </a:solidFill>
              <a:effectLst/>
              <a:uLnTx/>
              <a:uFillTx/>
              <a:latin typeface="+mj-lt"/>
              <a:ea typeface="+mn-ea"/>
              <a:cs typeface="Arial" panose="020B0604020202020204" pitchFamily="34" charset="0"/>
            </a:endParaRP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8" name="Rectangle 1"/>
          <p:cNvSpPr>
            <a:spLocks noChangeArrowheads="1"/>
          </p:cNvSpPr>
          <p:nvPr/>
        </p:nvSpPr>
        <p:spPr bwMode="auto">
          <a:xfrm>
            <a:off x="2043952" y="1308847"/>
            <a:ext cx="9843248" cy="6721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979" tIns="58490" rIns="116979" bIns="58490" numCol="1" anchor="ctr" anchorCtr="0" compatLnSpc="1">
            <a:prstTxWarp prst="textNoShape">
              <a:avLst/>
            </a:prstTxWarp>
            <a:spAutoFit/>
          </a:bodyPr>
          <a:lstStyle/>
          <a:p>
            <a:pPr algn="ctr" fontAlgn="base">
              <a:spcBef>
                <a:spcPct val="0"/>
              </a:spcBef>
              <a:spcAft>
                <a:spcPct val="0"/>
              </a:spcAft>
            </a:pPr>
            <a:r>
              <a:rPr lang="tr-TR" altLang="tr-TR" sz="3600" b="1" dirty="0">
                <a:solidFill>
                  <a:srgbClr val="24397C"/>
                </a:solidFill>
                <a:latin typeface="+mj-lt"/>
                <a:cs typeface="Arial" panose="020B0604020202020204" pitchFamily="34" charset="0"/>
              </a:rPr>
              <a:t>MUTLAK DEĞERLENDİRME TABLOSU</a:t>
            </a:r>
          </a:p>
        </p:txBody>
      </p:sp>
      <p:sp>
        <p:nvSpPr>
          <p:cNvPr id="11" name="8 İçerik Yer Tutucusu"/>
          <p:cNvSpPr>
            <a:spLocks noGrp="1"/>
          </p:cNvSpPr>
          <p:nvPr>
            <p:ph idx="1"/>
          </p:nvPr>
        </p:nvSpPr>
        <p:spPr>
          <a:xfrm>
            <a:off x="1120818" y="2115671"/>
            <a:ext cx="8708301" cy="5273438"/>
          </a:xfrm>
        </p:spPr>
        <p:txBody>
          <a:bodyPr>
            <a:noAutofit/>
          </a:bodyPr>
          <a:lstStyle/>
          <a:p>
            <a:pPr algn="just">
              <a:buNone/>
            </a:pPr>
            <a:r>
              <a:rPr lang="tr-TR" sz="2000" u="sng" dirty="0"/>
              <a:t>Harfli Başarı Notu</a:t>
            </a:r>
            <a:r>
              <a:rPr lang="tr-TR" sz="2000" dirty="0"/>
              <a:t> / </a:t>
            </a:r>
            <a:r>
              <a:rPr lang="tr-TR" sz="2000" u="sng" dirty="0"/>
              <a:t>Başarı Katsayısı</a:t>
            </a:r>
            <a:r>
              <a:rPr lang="tr-TR" sz="2000" dirty="0"/>
              <a:t> / </a:t>
            </a:r>
            <a:r>
              <a:rPr lang="tr-TR" sz="2000" u="sng" dirty="0"/>
              <a:t>Mutlak Sistem Karşılığı</a:t>
            </a:r>
            <a:r>
              <a:rPr lang="tr-TR" sz="2000" dirty="0"/>
              <a:t> </a:t>
            </a:r>
          </a:p>
          <a:p>
            <a:pPr algn="just">
              <a:buNone/>
            </a:pPr>
            <a:endParaRPr lang="tr-TR" sz="2000" dirty="0"/>
          </a:p>
          <a:p>
            <a:pPr algn="just">
              <a:buNone/>
            </a:pPr>
            <a:r>
              <a:rPr lang="tr-TR" sz="2000" dirty="0"/>
              <a:t>	AA		  4,00 			90-100 </a:t>
            </a:r>
          </a:p>
          <a:p>
            <a:pPr algn="just">
              <a:buNone/>
            </a:pPr>
            <a:r>
              <a:rPr lang="tr-TR" sz="2000" dirty="0"/>
              <a:t>	BA		  3,50 			85-89 </a:t>
            </a:r>
          </a:p>
          <a:p>
            <a:pPr algn="just">
              <a:buNone/>
            </a:pPr>
            <a:r>
              <a:rPr lang="tr-TR" sz="2000" dirty="0"/>
              <a:t>	BB		  3,00 			80-84 </a:t>
            </a:r>
          </a:p>
          <a:p>
            <a:pPr algn="just">
              <a:buNone/>
            </a:pPr>
            <a:r>
              <a:rPr lang="tr-TR" sz="2000" dirty="0"/>
              <a:t>	CB 		  2,50 			75-79 </a:t>
            </a:r>
          </a:p>
          <a:p>
            <a:pPr algn="just">
              <a:buNone/>
            </a:pPr>
            <a:r>
              <a:rPr lang="tr-TR" sz="2000" dirty="0"/>
              <a:t>	CC 		  2,00 			65-74 </a:t>
            </a:r>
          </a:p>
          <a:p>
            <a:pPr algn="just">
              <a:buNone/>
            </a:pPr>
            <a:r>
              <a:rPr lang="tr-TR" sz="2000" dirty="0"/>
              <a:t>	DC 		  1,50 			55-64 </a:t>
            </a:r>
          </a:p>
          <a:p>
            <a:pPr algn="just">
              <a:buNone/>
            </a:pPr>
            <a:r>
              <a:rPr lang="tr-TR" sz="2000" dirty="0"/>
              <a:t>	DD 		  1,00 			50-54</a:t>
            </a:r>
          </a:p>
          <a:p>
            <a:pPr algn="just">
              <a:buNone/>
            </a:pPr>
            <a:r>
              <a:rPr lang="tr-TR" sz="2000" dirty="0"/>
              <a:t>	FD		  0,50			30-49</a:t>
            </a:r>
          </a:p>
          <a:p>
            <a:pPr algn="just">
              <a:buNone/>
            </a:pPr>
            <a:r>
              <a:rPr lang="tr-TR" sz="2000" dirty="0"/>
              <a:t>	FF 		  0,00 			 0-29</a:t>
            </a:r>
          </a:p>
          <a:p>
            <a:pPr algn="just">
              <a:buNone/>
            </a:pPr>
            <a:r>
              <a:rPr lang="tr-TR" sz="2000" dirty="0"/>
              <a:t>	GR 		  0,00 			   -- </a:t>
            </a:r>
          </a:p>
          <a:p>
            <a:pPr algn="just">
              <a:buNone/>
            </a:pPr>
            <a:r>
              <a:rPr lang="tr-TR" sz="2000" dirty="0"/>
              <a:t>	DZ 		  0,00			   --</a:t>
            </a:r>
          </a:p>
          <a:p>
            <a:pPr algn="just">
              <a:buNone/>
            </a:pPr>
            <a:r>
              <a:rPr lang="tr-TR" sz="2000" dirty="0"/>
              <a:t>	 S 		    -- 			   --</a:t>
            </a:r>
          </a:p>
          <a:p>
            <a:pPr algn="just">
              <a:buNone/>
            </a:pPr>
            <a:r>
              <a:rPr lang="tr-TR" sz="2000" dirty="0"/>
              <a:t>	 U 		    -- 			   --</a:t>
            </a:r>
          </a:p>
          <a:p>
            <a:pPr algn="just">
              <a:buNone/>
            </a:pPr>
            <a:endParaRPr lang="tr-TR" sz="2000" dirty="0"/>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12" name="Unvan 6"/>
          <p:cNvSpPr txBox="1">
            <a:spLocks/>
          </p:cNvSpPr>
          <p:nvPr/>
        </p:nvSpPr>
        <p:spPr>
          <a:xfrm>
            <a:off x="652848" y="1333604"/>
            <a:ext cx="10571999" cy="878797"/>
          </a:xfrm>
          <a:prstGeom prst="rect">
            <a:avLst/>
          </a:prstGeom>
        </p:spPr>
        <p:txBody>
          <a:bodyPr vert="horz" lIns="91440" tIns="45720" rIns="91440" bIns="45720" rtlCol="0" anchor="ctr">
            <a:normAutofit fontScale="90000" lnSpcReduction="20000"/>
          </a:bodyPr>
          <a:lstStyle/>
          <a:p>
            <a:pPr marL="0" marR="0" lvl="0" indent="0" algn="l" defTabSz="1104047" rtl="0" eaLnBrk="1" fontAlgn="auto" latinLnBrk="0" hangingPunct="1">
              <a:lnSpc>
                <a:spcPct val="90000"/>
              </a:lnSpc>
              <a:spcBef>
                <a:spcPct val="0"/>
              </a:spcBef>
              <a:spcAft>
                <a:spcPts val="0"/>
              </a:spcAft>
              <a:buClrTx/>
              <a:buSzTx/>
              <a:buFontTx/>
              <a:buNone/>
              <a:tabLst/>
              <a:defRPr/>
            </a:pPr>
            <a:r>
              <a:rPr kumimoji="0" lang="tr-TR" sz="3600" b="0" i="0" u="none" strike="noStrike" kern="1200" cap="none" spc="0" normalizeH="0" baseline="0" noProof="0" dirty="0" smtClean="0">
                <a:ln>
                  <a:noFill/>
                </a:ln>
                <a:solidFill>
                  <a:schemeClr val="tx1"/>
                </a:solidFill>
                <a:effectLst/>
                <a:uLnTx/>
                <a:uFillTx/>
                <a:latin typeface="+mj-lt"/>
                <a:ea typeface="+mj-ea"/>
                <a:cs typeface="+mj-cs"/>
              </a:rPr>
              <a:t/>
            </a:r>
            <a:br>
              <a:rPr kumimoji="0" lang="tr-TR" sz="3600" b="0" i="0" u="none" strike="noStrike" kern="1200" cap="none" spc="0" normalizeH="0" baseline="0" noProof="0" dirty="0" smtClean="0">
                <a:ln>
                  <a:noFill/>
                </a:ln>
                <a:solidFill>
                  <a:schemeClr val="tx1"/>
                </a:solidFill>
                <a:effectLst/>
                <a:uLnTx/>
                <a:uFillTx/>
                <a:latin typeface="+mj-lt"/>
                <a:ea typeface="+mj-ea"/>
                <a:cs typeface="+mj-cs"/>
              </a:rPr>
            </a:br>
            <a:r>
              <a:rPr kumimoji="0" lang="tr-TR" sz="4000" b="1" i="0" u="none" strike="noStrike" kern="1200" cap="none" spc="0" normalizeH="0" baseline="0" noProof="0" dirty="0" smtClean="0">
                <a:ln>
                  <a:noFill/>
                </a:ln>
                <a:solidFill>
                  <a:srgbClr val="24397C"/>
                </a:solidFill>
                <a:effectLst/>
                <a:uLnTx/>
                <a:uFillTx/>
                <a:latin typeface="+mj-lt"/>
                <a:ea typeface="+mn-ea"/>
                <a:cs typeface="Arial" panose="020B0604020202020204" pitchFamily="34" charset="0"/>
              </a:rPr>
              <a:t>UZAKTAN</a:t>
            </a:r>
            <a:r>
              <a:rPr kumimoji="0" lang="tr-TR" sz="3600" b="0" i="0" u="none" strike="noStrike" kern="1200" cap="none" spc="0" normalizeH="0" baseline="0" noProof="0" dirty="0" smtClean="0">
                <a:ln>
                  <a:noFill/>
                </a:ln>
                <a:solidFill>
                  <a:schemeClr val="tx1"/>
                </a:solidFill>
                <a:effectLst/>
                <a:uLnTx/>
                <a:uFillTx/>
                <a:latin typeface="+mj-lt"/>
                <a:ea typeface="+mj-ea"/>
                <a:cs typeface="+mj-cs"/>
              </a:rPr>
              <a:t> </a:t>
            </a:r>
            <a:r>
              <a:rPr kumimoji="0" lang="tr-TR" sz="4000" b="1" i="0" u="none" strike="noStrike" kern="1200" cap="none" spc="0" normalizeH="0" baseline="0" noProof="0" dirty="0" smtClean="0">
                <a:ln>
                  <a:noFill/>
                </a:ln>
                <a:solidFill>
                  <a:srgbClr val="24397C"/>
                </a:solidFill>
                <a:effectLst/>
                <a:uLnTx/>
                <a:uFillTx/>
                <a:latin typeface="+mj-lt"/>
                <a:ea typeface="+mn-ea"/>
                <a:cs typeface="Arial" panose="020B0604020202020204" pitchFamily="34" charset="0"/>
              </a:rPr>
              <a:t>EĞİTİM</a:t>
            </a:r>
            <a:r>
              <a:rPr kumimoji="0" lang="tr-TR" sz="3600" b="0" i="0" u="none" strike="noStrike" kern="1200" cap="none" spc="0" normalizeH="0" baseline="0" noProof="0" dirty="0" smtClean="0">
                <a:ln>
                  <a:noFill/>
                </a:ln>
                <a:solidFill>
                  <a:schemeClr val="tx1"/>
                </a:solidFill>
                <a:effectLst/>
                <a:uLnTx/>
                <a:uFillTx/>
                <a:latin typeface="+mj-lt"/>
                <a:ea typeface="+mj-ea"/>
                <a:cs typeface="+mj-cs"/>
              </a:rPr>
              <a:t> </a:t>
            </a:r>
            <a:r>
              <a:rPr kumimoji="0" lang="tr-TR" sz="4000" b="1" i="0" u="none" strike="noStrike" kern="1200" cap="none" spc="0" normalizeH="0" baseline="0" noProof="0" dirty="0" smtClean="0">
                <a:ln>
                  <a:noFill/>
                </a:ln>
                <a:solidFill>
                  <a:srgbClr val="24397C"/>
                </a:solidFill>
                <a:effectLst/>
                <a:uLnTx/>
                <a:uFillTx/>
                <a:latin typeface="+mj-lt"/>
                <a:ea typeface="+mn-ea"/>
                <a:cs typeface="Arial" panose="020B0604020202020204" pitchFamily="34" charset="0"/>
              </a:rPr>
              <a:t>PORTALI</a:t>
            </a:r>
            <a:r>
              <a:rPr kumimoji="0" lang="tr-TR" sz="3600" b="0" i="0" u="none" strike="noStrike" kern="1200" cap="none" spc="0" normalizeH="0" baseline="0" noProof="0" dirty="0" smtClean="0">
                <a:ln>
                  <a:noFill/>
                </a:ln>
                <a:solidFill>
                  <a:schemeClr val="tx1"/>
                </a:solidFill>
                <a:effectLst/>
                <a:uLnTx/>
                <a:uFillTx/>
                <a:latin typeface="+mj-lt"/>
                <a:ea typeface="+mj-ea"/>
                <a:cs typeface="+mj-cs"/>
              </a:rPr>
              <a:t> </a:t>
            </a:r>
            <a:r>
              <a:rPr kumimoji="0" lang="tr-TR" sz="4000" b="1" i="0" u="none" strike="noStrike" kern="1200" cap="none" spc="0" normalizeH="0" baseline="0" noProof="0" dirty="0" smtClean="0">
                <a:ln>
                  <a:noFill/>
                </a:ln>
                <a:solidFill>
                  <a:srgbClr val="24397C"/>
                </a:solidFill>
                <a:effectLst/>
                <a:uLnTx/>
                <a:uFillTx/>
                <a:latin typeface="+mj-lt"/>
                <a:ea typeface="+mn-ea"/>
                <a:cs typeface="Arial" panose="020B0604020202020204" pitchFamily="34" charset="0"/>
              </a:rPr>
              <a:t>(Microsoft TEAMS)</a:t>
            </a:r>
            <a:endParaRPr kumimoji="0" lang="tr-TR" sz="4000" b="1" i="0" u="none" strike="noStrike" kern="1200" cap="none" spc="0" normalizeH="0" baseline="0" noProof="0" dirty="0">
              <a:ln>
                <a:noFill/>
              </a:ln>
              <a:solidFill>
                <a:srgbClr val="24397C"/>
              </a:solidFill>
              <a:effectLst/>
              <a:uLnTx/>
              <a:uFillTx/>
              <a:latin typeface="+mj-lt"/>
              <a:ea typeface="+mn-ea"/>
              <a:cs typeface="Arial" panose="020B0604020202020204" pitchFamily="34" charset="0"/>
            </a:endParaRPr>
          </a:p>
        </p:txBody>
      </p:sp>
      <p:sp>
        <p:nvSpPr>
          <p:cNvPr id="13" name="İçerik Yer Tutucusu 7"/>
          <p:cNvSpPr>
            <a:spLocks noGrp="1"/>
          </p:cNvSpPr>
          <p:nvPr>
            <p:ph idx="1"/>
          </p:nvPr>
        </p:nvSpPr>
        <p:spPr>
          <a:xfrm>
            <a:off x="778352" y="1620680"/>
            <a:ext cx="10553036" cy="6203111"/>
          </a:xfrm>
        </p:spPr>
        <p:txBody>
          <a:bodyPr>
            <a:noAutofit/>
          </a:bodyPr>
          <a:lstStyle/>
          <a:p>
            <a:pPr marL="0" indent="0">
              <a:buNone/>
            </a:pPr>
            <a:endParaRPr lang="tr-TR" sz="2600" dirty="0" smtClean="0"/>
          </a:p>
          <a:p>
            <a:pPr marL="0" indent="0">
              <a:buNone/>
            </a:pPr>
            <a:r>
              <a:rPr lang="tr-TR" sz="2600" dirty="0" smtClean="0"/>
              <a:t>	</a:t>
            </a:r>
          </a:p>
          <a:p>
            <a:pPr marL="0" indent="0">
              <a:buNone/>
            </a:pPr>
            <a:r>
              <a:rPr lang="tr-TR" sz="2600" dirty="0" smtClean="0"/>
              <a:t>Microsoft </a:t>
            </a:r>
            <a:r>
              <a:rPr lang="tr-TR" sz="2600" dirty="0" err="1"/>
              <a:t>Teams</a:t>
            </a:r>
            <a:r>
              <a:rPr lang="tr-TR" sz="2600" dirty="0"/>
              <a:t> Canlı derslerin gerçekleştirildiği uzaktan eğitim platformudur.</a:t>
            </a:r>
          </a:p>
          <a:p>
            <a:pPr marL="438672" lvl="1" indent="0">
              <a:buNone/>
            </a:pPr>
            <a:endParaRPr lang="tr-TR" sz="2300" b="1" dirty="0" smtClean="0">
              <a:hlinkClick r:id="rId5"/>
            </a:endParaRPr>
          </a:p>
          <a:p>
            <a:pPr marL="438672" lvl="1" indent="0">
              <a:buNone/>
            </a:pPr>
            <a:r>
              <a:rPr lang="tr-TR" sz="2300" b="1" dirty="0" smtClean="0">
                <a:hlinkClick r:id="rId5"/>
              </a:rPr>
              <a:t>https</a:t>
            </a:r>
            <a:r>
              <a:rPr lang="tr-TR" sz="2300" b="1" dirty="0">
                <a:hlinkClick r:id="rId5"/>
              </a:rPr>
              <a:t>://kluzem.klu.edu.tr</a:t>
            </a:r>
            <a:r>
              <a:rPr lang="tr-TR" sz="2300" b="1" dirty="0" smtClean="0">
                <a:hlinkClick r:id="rId5"/>
              </a:rPr>
              <a:t>/</a:t>
            </a:r>
            <a:endParaRPr lang="tr-TR" sz="2300" b="1" dirty="0"/>
          </a:p>
          <a:p>
            <a:pPr marL="438672" lvl="1" indent="0">
              <a:buNone/>
            </a:pPr>
            <a:endParaRPr lang="tr-TR" sz="2300" dirty="0"/>
          </a:p>
          <a:p>
            <a:pPr marL="438672" lvl="1" indent="0">
              <a:buNone/>
            </a:pPr>
            <a:endParaRPr lang="tr-TR" sz="2300" dirty="0"/>
          </a:p>
        </p:txBody>
      </p:sp>
      <p:pic>
        <p:nvPicPr>
          <p:cNvPr id="14" name="Resim 2">
            <a:extLst>
              <a:ext uri="{FF2B5EF4-FFF2-40B4-BE49-F238E27FC236}">
                <a16:creationId xmlns="" xmlns:a16="http://schemas.microsoft.com/office/drawing/2014/main" id="{E2309E35-7D01-8C5F-A2CD-33C84AD5B6BD}"/>
              </a:ext>
            </a:extLst>
          </p:cNvPr>
          <p:cNvPicPr>
            <a:picLocks noChangeAspect="1"/>
          </p:cNvPicPr>
          <p:nvPr/>
        </p:nvPicPr>
        <p:blipFill>
          <a:blip r:embed="rId6"/>
          <a:stretch>
            <a:fillRect/>
          </a:stretch>
        </p:blipFill>
        <p:spPr>
          <a:xfrm>
            <a:off x="1541931" y="4812556"/>
            <a:ext cx="9628094" cy="2127327"/>
          </a:xfrm>
          <a:prstGeom prst="rect">
            <a:avLst/>
          </a:prstGeom>
        </p:spPr>
      </p:pic>
    </p:spTree>
    <p:extLst>
      <p:ext uri="{BB962C8B-B14F-4D97-AF65-F5344CB8AC3E}">
        <p14:creationId xmlns="" xmlns:p14="http://schemas.microsoft.com/office/powerpoint/2010/main" val="3919481249"/>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7" name="6 Dikdörtgen"/>
          <p:cNvSpPr/>
          <p:nvPr/>
        </p:nvSpPr>
        <p:spPr>
          <a:xfrm>
            <a:off x="527382" y="1966625"/>
            <a:ext cx="11255004" cy="4211551"/>
          </a:xfrm>
          <a:prstGeom prst="rect">
            <a:avLst/>
          </a:prstGeom>
        </p:spPr>
        <p:txBody>
          <a:bodyPr wrap="square" lIns="116979" tIns="58490" rIns="116979" bIns="58490">
            <a:spAutoFit/>
          </a:bodyPr>
          <a:lstStyle/>
          <a:p>
            <a:pPr algn="just"/>
            <a:endParaRPr lang="tr-TR" sz="2600" dirty="0"/>
          </a:p>
          <a:p>
            <a:pPr algn="just"/>
            <a:endParaRPr lang="tr-TR" sz="2600" dirty="0">
              <a:solidFill>
                <a:schemeClr val="tx2">
                  <a:lumMod val="90000"/>
                  <a:lumOff val="10000"/>
                </a:schemeClr>
              </a:solidFill>
            </a:endParaRPr>
          </a:p>
          <a:p>
            <a:pPr algn="just"/>
            <a:r>
              <a:rPr lang="tr-TR" sz="2800" dirty="0">
                <a:solidFill>
                  <a:schemeClr val="tx2">
                    <a:lumMod val="90000"/>
                    <a:lumOff val="10000"/>
                  </a:schemeClr>
                </a:solidFill>
                <a:latin typeface="Times New Roman" pitchFamily="18" charset="0"/>
                <a:cs typeface="Times New Roman" pitchFamily="18" charset="0"/>
              </a:rPr>
              <a:t>Yüksekokul </a:t>
            </a:r>
            <a:r>
              <a:rPr lang="tr-TR" sz="2800" dirty="0" smtClean="0">
                <a:solidFill>
                  <a:schemeClr val="tx2">
                    <a:lumMod val="90000"/>
                    <a:lumOff val="10000"/>
                  </a:schemeClr>
                </a:solidFill>
                <a:latin typeface="Times New Roman" pitchFamily="18" charset="0"/>
                <a:cs typeface="Times New Roman" pitchFamily="18" charset="0"/>
              </a:rPr>
              <a:t>Müdür V. </a:t>
            </a:r>
          </a:p>
          <a:p>
            <a:pPr algn="just"/>
            <a:r>
              <a:rPr lang="tr-TR" sz="2800" dirty="0" smtClean="0">
                <a:latin typeface="Times New Roman" pitchFamily="18" charset="0"/>
                <a:cs typeface="Times New Roman" pitchFamily="18" charset="0"/>
              </a:rPr>
              <a:t>*Dr. </a:t>
            </a:r>
            <a:r>
              <a:rPr lang="tr-TR" sz="2800" dirty="0" err="1" smtClean="0">
                <a:latin typeface="Times New Roman" pitchFamily="18" charset="0"/>
                <a:cs typeface="Times New Roman" pitchFamily="18" charset="0"/>
              </a:rPr>
              <a:t>Öğr</a:t>
            </a:r>
            <a:r>
              <a:rPr lang="tr-TR" sz="2800" dirty="0" smtClean="0">
                <a:latin typeface="Times New Roman" pitchFamily="18" charset="0"/>
                <a:cs typeface="Times New Roman" pitchFamily="18" charset="0"/>
              </a:rPr>
              <a:t>. Üyesi Burcu ÖZÜBERK</a:t>
            </a:r>
          </a:p>
          <a:p>
            <a:pPr algn="just"/>
            <a:endParaRPr lang="tr-TR" sz="2800" dirty="0">
              <a:solidFill>
                <a:schemeClr val="tx2">
                  <a:lumMod val="90000"/>
                  <a:lumOff val="10000"/>
                </a:schemeClr>
              </a:solidFill>
              <a:latin typeface="Times New Roman" pitchFamily="18" charset="0"/>
              <a:cs typeface="Times New Roman" pitchFamily="18" charset="0"/>
            </a:endParaRPr>
          </a:p>
          <a:p>
            <a:pPr algn="just"/>
            <a:r>
              <a:rPr lang="tr-TR" sz="2800" dirty="0">
                <a:solidFill>
                  <a:schemeClr val="tx2">
                    <a:lumMod val="90000"/>
                    <a:lumOff val="10000"/>
                  </a:schemeClr>
                </a:solidFill>
                <a:latin typeface="Times New Roman" pitchFamily="18" charset="0"/>
                <a:cs typeface="Times New Roman" pitchFamily="18" charset="0"/>
              </a:rPr>
              <a:t>Müdür </a:t>
            </a:r>
            <a:r>
              <a:rPr lang="tr-TR" sz="2800" dirty="0" smtClean="0">
                <a:solidFill>
                  <a:schemeClr val="tx2">
                    <a:lumMod val="90000"/>
                    <a:lumOff val="10000"/>
                  </a:schemeClr>
                </a:solidFill>
                <a:latin typeface="Times New Roman" pitchFamily="18" charset="0"/>
                <a:cs typeface="Times New Roman" pitchFamily="18" charset="0"/>
              </a:rPr>
              <a:t>Yardımcıları</a:t>
            </a:r>
          </a:p>
          <a:p>
            <a:pPr algn="just"/>
            <a:r>
              <a:rPr lang="tr-TR" sz="2800" dirty="0" smtClean="0">
                <a:latin typeface="Times New Roman" pitchFamily="18" charset="0"/>
                <a:cs typeface="Times New Roman" pitchFamily="18" charset="0"/>
              </a:rPr>
              <a:t>*Dr. </a:t>
            </a:r>
            <a:r>
              <a:rPr lang="tr-TR" sz="2800" dirty="0" err="1" smtClean="0">
                <a:latin typeface="Times New Roman" pitchFamily="18" charset="0"/>
                <a:cs typeface="Times New Roman" pitchFamily="18" charset="0"/>
              </a:rPr>
              <a:t>Öğr</a:t>
            </a:r>
            <a:r>
              <a:rPr lang="tr-TR" sz="2800" dirty="0" smtClean="0">
                <a:latin typeface="Times New Roman" pitchFamily="18" charset="0"/>
                <a:cs typeface="Times New Roman" pitchFamily="18" charset="0"/>
              </a:rPr>
              <a:t>. Üyesi Pınar ÖZDEMİR KARACA</a:t>
            </a:r>
          </a:p>
          <a:p>
            <a:pPr algn="just"/>
            <a:r>
              <a:rPr lang="tr-TR" sz="2800" dirty="0" smtClean="0">
                <a:latin typeface="Times New Roman" pitchFamily="18" charset="0"/>
                <a:cs typeface="Times New Roman" pitchFamily="18" charset="0"/>
              </a:rPr>
              <a:t>*</a:t>
            </a:r>
            <a:r>
              <a:rPr lang="tr-TR" sz="2800" dirty="0" err="1" smtClean="0">
                <a:latin typeface="Times New Roman" pitchFamily="18" charset="0"/>
                <a:cs typeface="Times New Roman" pitchFamily="18" charset="0"/>
              </a:rPr>
              <a:t>Öğr</a:t>
            </a:r>
            <a:r>
              <a:rPr lang="tr-TR" sz="2800" dirty="0">
                <a:latin typeface="Times New Roman" pitchFamily="18" charset="0"/>
                <a:cs typeface="Times New Roman" pitchFamily="18" charset="0"/>
              </a:rPr>
              <a:t>. </a:t>
            </a:r>
            <a:r>
              <a:rPr lang="tr-TR" sz="2800" dirty="0" smtClean="0">
                <a:latin typeface="Times New Roman" pitchFamily="18" charset="0"/>
                <a:cs typeface="Times New Roman" pitchFamily="18" charset="0"/>
              </a:rPr>
              <a:t>Gör.Dr. </a:t>
            </a:r>
            <a:r>
              <a:rPr lang="tr-TR" sz="2800" dirty="0">
                <a:latin typeface="Times New Roman" pitchFamily="18" charset="0"/>
                <a:cs typeface="Times New Roman" pitchFamily="18" charset="0"/>
              </a:rPr>
              <a:t>Beyza AKÇAY MALÇOK</a:t>
            </a:r>
          </a:p>
          <a:p>
            <a:pPr algn="just"/>
            <a:r>
              <a:rPr lang="tr-TR" sz="2800" dirty="0">
                <a:latin typeface="Times New Roman" pitchFamily="18" charset="0"/>
                <a:cs typeface="Times New Roman" pitchFamily="18" charset="0"/>
              </a:rPr>
              <a:t>		</a:t>
            </a:r>
          </a:p>
          <a:p>
            <a:pPr algn="just"/>
            <a:endParaRPr lang="tr-TR" dirty="0"/>
          </a:p>
        </p:txBody>
      </p:sp>
      <p:sp>
        <p:nvSpPr>
          <p:cNvPr id="8" name="7 Dikdörtgen"/>
          <p:cNvSpPr/>
          <p:nvPr/>
        </p:nvSpPr>
        <p:spPr>
          <a:xfrm>
            <a:off x="2060770" y="1804005"/>
            <a:ext cx="9013429" cy="523220"/>
          </a:xfrm>
          <a:prstGeom prst="rect">
            <a:avLst/>
          </a:prstGeom>
        </p:spPr>
        <p:txBody>
          <a:bodyPr wrap="none">
            <a:spAutoFit/>
          </a:bodyPr>
          <a:lstStyle/>
          <a:p>
            <a:pPr algn="ctr"/>
            <a:r>
              <a:rPr lang="tr-TR" sz="2800" b="1" dirty="0" smtClean="0">
                <a:solidFill>
                  <a:srgbClr val="24397C"/>
                </a:solidFill>
                <a:latin typeface="Times New Roman" pitchFamily="18" charset="0"/>
                <a:cs typeface="Times New Roman" pitchFamily="18" charset="0"/>
              </a:rPr>
              <a:t>YÜKSEKOKULUMUZ İLE İLGİLİ GENEL BİLGİLER</a:t>
            </a:r>
            <a:endParaRPr lang="tr-TR" sz="2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grpSp>
        <p:nvGrpSpPr>
          <p:cNvPr id="6" name="5 Grup"/>
          <p:cNvGrpSpPr/>
          <p:nvPr/>
        </p:nvGrpSpPr>
        <p:grpSpPr>
          <a:xfrm>
            <a:off x="0" y="0"/>
            <a:ext cx="12192000" cy="8280400"/>
            <a:chOff x="0" y="0"/>
            <a:chExt cx="12192000" cy="8280400"/>
          </a:xfrm>
        </p:grpSpPr>
        <p:pic>
          <p:nvPicPr>
            <p:cNvPr id="6146" name="Picture 2"/>
            <p:cNvPicPr>
              <a:picLocks noChangeAspect="1" noChangeArrowheads="1"/>
            </p:cNvPicPr>
            <p:nvPr/>
          </p:nvPicPr>
          <p:blipFill>
            <a:blip r:embed="rId2"/>
            <a:srcRect/>
            <a:stretch>
              <a:fillRect/>
            </a:stretch>
          </p:blipFill>
          <p:spPr bwMode="auto">
            <a:xfrm>
              <a:off x="0" y="0"/>
              <a:ext cx="12192000" cy="8280400"/>
            </a:xfrm>
            <a:prstGeom prst="rect">
              <a:avLst/>
            </a:prstGeom>
            <a:noFill/>
            <a:ln w="9525">
              <a:noFill/>
              <a:miter lim="800000"/>
              <a:headEnd/>
              <a:tailEnd/>
            </a:ln>
            <a:effectLst/>
          </p:spPr>
        </p:pic>
        <p:sp>
          <p:nvSpPr>
            <p:cNvPr id="5" name="4 Oval"/>
            <p:cNvSpPr/>
            <p:nvPr/>
          </p:nvSpPr>
          <p:spPr>
            <a:xfrm>
              <a:off x="1129553" y="0"/>
              <a:ext cx="2492188" cy="7171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2"/>
          <a:srcRect/>
          <a:stretch>
            <a:fillRect/>
          </a:stretch>
        </p:blipFill>
        <p:spPr bwMode="auto">
          <a:xfrm>
            <a:off x="0" y="0"/>
            <a:ext cx="12192000" cy="8570259"/>
          </a:xfrm>
          <a:prstGeom prst="rect">
            <a:avLst/>
          </a:prstGeom>
          <a:noFill/>
          <a:ln w="9525">
            <a:noFill/>
            <a:miter lim="800000"/>
            <a:headEnd/>
            <a:tailEnd/>
          </a:ln>
          <a:effectLst/>
        </p:spPr>
      </p:pic>
    </p:spTree>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7" name="8 Dikdörtgen"/>
          <p:cNvSpPr txBox="1">
            <a:spLocks/>
          </p:cNvSpPr>
          <p:nvPr/>
        </p:nvSpPr>
        <p:spPr>
          <a:xfrm>
            <a:off x="555811" y="1763600"/>
            <a:ext cx="10972800" cy="616720"/>
          </a:xfrm>
          <a:prstGeom prst="rect">
            <a:avLst/>
          </a:prstGeom>
        </p:spPr>
        <p:txBody>
          <a:bodyPr vert="horz" wrap="square" lIns="116979" tIns="58490" rIns="116979" bIns="58490" rtlCol="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768"/>
              </a:spcAft>
              <a:buClrTx/>
              <a:buSzTx/>
              <a:buFont typeface="Arial" panose="020B0604020202020204" pitchFamily="34" charset="0"/>
              <a:buNone/>
              <a:tabLst/>
              <a:defRPr/>
            </a:pPr>
            <a:r>
              <a:rPr kumimoji="0" lang="tr-TR" sz="3600" b="1" i="0" u="none" strike="noStrike" kern="1200" cap="none" spc="0" normalizeH="0" baseline="0" noProof="0" dirty="0" smtClean="0">
                <a:ln>
                  <a:noFill/>
                </a:ln>
                <a:solidFill>
                  <a:srgbClr val="24397C"/>
                </a:solidFill>
                <a:effectLst/>
                <a:uLnTx/>
                <a:uFillTx/>
                <a:latin typeface="Arial" panose="020B0604020202020204" pitchFamily="34" charset="0"/>
                <a:ea typeface="+mn-ea"/>
                <a:cs typeface="Arial" panose="020B0604020202020204" pitchFamily="34" charset="0"/>
              </a:rPr>
              <a:t>PROGRAMIMIZLA  İLGİLİ GENEL BİLGİLER</a:t>
            </a:r>
            <a:endParaRPr kumimoji="0" lang="tr-TR" sz="3600" b="1" i="0" u="none" strike="noStrike" kern="1200" cap="none" spc="0" normalizeH="0" baseline="0" noProof="0" dirty="0">
              <a:ln>
                <a:noFill/>
              </a:ln>
              <a:solidFill>
                <a:srgbClr val="24397C"/>
              </a:solidFill>
              <a:effectLst/>
              <a:uLnTx/>
              <a:uFillTx/>
              <a:latin typeface="Arial" panose="020B0604020202020204" pitchFamily="34" charset="0"/>
              <a:ea typeface="+mn-ea"/>
              <a:cs typeface="Arial" panose="020B0604020202020204" pitchFamily="34" charset="0"/>
            </a:endParaRPr>
          </a:p>
        </p:txBody>
      </p:sp>
      <p:sp>
        <p:nvSpPr>
          <p:cNvPr id="8" name="7 Dikdörtgen"/>
          <p:cNvSpPr/>
          <p:nvPr/>
        </p:nvSpPr>
        <p:spPr>
          <a:xfrm>
            <a:off x="1021975" y="3114666"/>
            <a:ext cx="10416989" cy="1815882"/>
          </a:xfrm>
          <a:prstGeom prst="rect">
            <a:avLst/>
          </a:prstGeom>
        </p:spPr>
        <p:txBody>
          <a:bodyPr wrap="square">
            <a:spAutoFit/>
          </a:bodyPr>
          <a:lstStyle/>
          <a:p>
            <a:pPr algn="just"/>
            <a:r>
              <a:rPr lang="tr-TR" sz="2800" dirty="0" smtClean="0">
                <a:latin typeface="Times New Roman" pitchFamily="18" charset="0"/>
                <a:cs typeface="Times New Roman" pitchFamily="18" charset="0"/>
              </a:rPr>
              <a:t>	Tıbbi Dokümantasyon ve Sekreterlik programı 2009 yılında ön lisans düzeyinde eğitim vermeye başlamıştır. Bu yıl (2024) itibariyle öğrencilerin 3 dönem ders 1 dönem staj ve YÖK derslerini alarak mezun olabilecekleri 3+1 sistemine geçilmiştir. </a:t>
            </a:r>
            <a:endParaRPr lang="tr-T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10" name="8 Dikdörtgen"/>
          <p:cNvSpPr txBox="1">
            <a:spLocks/>
          </p:cNvSpPr>
          <p:nvPr/>
        </p:nvSpPr>
        <p:spPr>
          <a:xfrm>
            <a:off x="1303066" y="1804610"/>
            <a:ext cx="9472509" cy="52322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Font typeface="Arial" panose="020B0604020202020204" pitchFamily="34" charset="0"/>
              <a:buNone/>
              <a:defRPr/>
            </a:pPr>
            <a:r>
              <a:rPr lang="tr-TR" sz="2800" b="1" dirty="0">
                <a:solidFill>
                  <a:srgbClr val="24397C"/>
                </a:solidFill>
                <a:latin typeface="+mj-lt"/>
                <a:cs typeface="Arial" panose="020B0604020202020204" pitchFamily="34" charset="0"/>
              </a:rPr>
              <a:t>KIRKLARELİ</a:t>
            </a:r>
            <a:r>
              <a:rPr lang="tr-TR" sz="2800" b="1" dirty="0">
                <a:solidFill>
                  <a:srgbClr val="24397C"/>
                </a:solidFill>
                <a:latin typeface="Arial" panose="020B0604020202020204" pitchFamily="34" charset="0"/>
                <a:cs typeface="Arial" panose="020B0604020202020204" pitchFamily="34" charset="0"/>
              </a:rPr>
              <a:t> </a:t>
            </a:r>
            <a:r>
              <a:rPr lang="tr-TR" sz="2800" b="1" dirty="0">
                <a:solidFill>
                  <a:srgbClr val="24397C"/>
                </a:solidFill>
                <a:latin typeface="+mj-lt"/>
                <a:cs typeface="Arial" panose="020B0604020202020204" pitchFamily="34" charset="0"/>
              </a:rPr>
              <a:t>ÜNİVERSİTESİ AKADEMİK YAPISI</a:t>
            </a:r>
          </a:p>
        </p:txBody>
      </p:sp>
      <p:pic>
        <p:nvPicPr>
          <p:cNvPr id="1027" name="Picture 3"/>
          <p:cNvPicPr>
            <a:picLocks noChangeAspect="1" noChangeArrowheads="1"/>
          </p:cNvPicPr>
          <p:nvPr/>
        </p:nvPicPr>
        <p:blipFill>
          <a:blip r:embed="rId5"/>
          <a:srcRect/>
          <a:stretch>
            <a:fillRect/>
          </a:stretch>
        </p:blipFill>
        <p:spPr bwMode="auto">
          <a:xfrm>
            <a:off x="1488142" y="2581648"/>
            <a:ext cx="9628094" cy="5286375"/>
          </a:xfrm>
          <a:prstGeom prst="rect">
            <a:avLst/>
          </a:prstGeom>
          <a:noFill/>
          <a:ln w="9525">
            <a:noFill/>
            <a:miter lim="800000"/>
            <a:headEnd/>
            <a:tailEnd/>
          </a:ln>
          <a:effectLst/>
        </p:spPr>
      </p:pic>
    </p:spTree>
    <p:extLst>
      <p:ext uri="{BB962C8B-B14F-4D97-AF65-F5344CB8AC3E}">
        <p14:creationId xmlns="" xmlns:p14="http://schemas.microsoft.com/office/powerpoint/2010/main" val="391948124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7" name="6 Dikdörtgen"/>
          <p:cNvSpPr/>
          <p:nvPr/>
        </p:nvSpPr>
        <p:spPr>
          <a:xfrm>
            <a:off x="914399" y="1820627"/>
            <a:ext cx="10309413" cy="4031873"/>
          </a:xfrm>
          <a:prstGeom prst="rect">
            <a:avLst/>
          </a:prstGeom>
        </p:spPr>
        <p:txBody>
          <a:bodyPr wrap="square">
            <a:spAutoFit/>
          </a:bodyPr>
          <a:lstStyle/>
          <a:p>
            <a:pPr algn="just"/>
            <a:r>
              <a:rPr lang="tr-TR" sz="3200" dirty="0" smtClean="0">
                <a:latin typeface="Times New Roman" pitchFamily="18" charset="0"/>
                <a:cs typeface="Times New Roman" pitchFamily="18" charset="0"/>
              </a:rPr>
              <a:t>Programın Amacı: Kamu ve özel sağlık kurum ve kuruluşlarında hasta kaydı, tedavi kayıtları, taburculuk işlemleri ve dosyalama faaliyetlerini yürütme, tıp ve sağlık teknolojisinin çeşitli dallarında bilimsel araştırmalarda elde edilen bulguları derleme, düzene koyma ve araştırıcıların hizmetine sunma vb. görevleri etkin bir şekilde yerine getiren nitelikli, iletişimi ve sorumluluk duygusu güçlü olan sağlık personeli yetiştirmektir</a:t>
            </a:r>
            <a:r>
              <a:rPr lang="tr-TR" dirty="0" smtClean="0"/>
              <a:t>. </a:t>
            </a:r>
            <a:endParaRPr lang="tr-TR" dirty="0"/>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7" name="İçerik Yer Tutucusu 2"/>
          <p:cNvSpPr>
            <a:spLocks noGrp="1"/>
          </p:cNvSpPr>
          <p:nvPr>
            <p:ph idx="1"/>
          </p:nvPr>
        </p:nvSpPr>
        <p:spPr>
          <a:xfrm>
            <a:off x="537883" y="2685129"/>
            <a:ext cx="10972800" cy="6120541"/>
          </a:xfrm>
        </p:spPr>
        <p:txBody>
          <a:bodyPr>
            <a:normAutofit/>
          </a:bodyPr>
          <a:lstStyle/>
          <a:p>
            <a:pPr algn="just"/>
            <a:r>
              <a:rPr lang="tr-TR" sz="2800" dirty="0">
                <a:latin typeface="Times New Roman" pitchFamily="18" charset="0"/>
                <a:cs typeface="Times New Roman" pitchFamily="18" charset="0"/>
              </a:rPr>
              <a:t>Kamu ve özel sağlık kurum ve kuruluşlarında hasta kaydı, tedavi kayıtları, taburculuk işlemleri ve dosyalama faaliyetlerini yürütme, tıp ve sağlık teknolojisinin çeşitli dallarında bilimsel araştırmalarda elde edilen bulguları derleme, düzene koyma ve araştırıcıların hizmetine sunma vb. görevleri etkin bir şekilde yerine getiren nitelikli, iletişimi ve sorumluluk duygusu güçlü olan sağlık personeli yetiştirmektir. </a:t>
            </a:r>
          </a:p>
          <a:p>
            <a:pPr algn="just"/>
            <a:endParaRPr lang="tr-TR" sz="2800" dirty="0">
              <a:latin typeface="Times New Roman" pitchFamily="18" charset="0"/>
              <a:cs typeface="Times New Roman" pitchFamily="18" charset="0"/>
            </a:endParaRPr>
          </a:p>
          <a:p>
            <a:pPr algn="just"/>
            <a:r>
              <a:rPr lang="tr-TR" sz="2800" dirty="0">
                <a:latin typeface="Times New Roman" pitchFamily="18" charset="0"/>
                <a:cs typeface="Times New Roman" pitchFamily="18" charset="0"/>
              </a:rPr>
              <a:t>Tıbbi Dokümantasyon ve Sekreterlik Programını bitirip ön lisans derecesi elde edebilmek için, öğrencilerin programda alması gereken zorunlu ve seçmeli derslerin (toplam 120 AKTS karşılığı) tümünü başarı ile tamamlaması ve genel ağırlıklı not ortalamasının 4.00 üzerinden en az 2.00 olması gerekir. </a:t>
            </a:r>
          </a:p>
          <a:p>
            <a:pPr algn="just"/>
            <a:endParaRPr lang="tr-TR" sz="2400" dirty="0">
              <a:latin typeface="Times New Roman" pitchFamily="18" charset="0"/>
              <a:cs typeface="Times New Roman" pitchFamily="18" charset="0"/>
            </a:endParaRPr>
          </a:p>
        </p:txBody>
      </p:sp>
      <p:sp>
        <p:nvSpPr>
          <p:cNvPr id="8" name="8 Dikdörtgen"/>
          <p:cNvSpPr txBox="1">
            <a:spLocks/>
          </p:cNvSpPr>
          <p:nvPr/>
        </p:nvSpPr>
        <p:spPr>
          <a:xfrm>
            <a:off x="537883" y="1458798"/>
            <a:ext cx="10972800" cy="505921"/>
          </a:xfrm>
          <a:prstGeom prst="rect">
            <a:avLst/>
          </a:prstGeom>
        </p:spPr>
        <p:txBody>
          <a:bodyPr vert="horz" wrap="square" lIns="116979" tIns="58490" rIns="116979" bIns="58490" rtlCol="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768"/>
              </a:spcAft>
              <a:buClrTx/>
              <a:buSzTx/>
              <a:buFont typeface="Arial" panose="020B0604020202020204" pitchFamily="34" charset="0"/>
              <a:buNone/>
              <a:tabLst/>
              <a:defRPr/>
            </a:pPr>
            <a:r>
              <a:rPr kumimoji="0" lang="tr-TR" sz="2800" b="1" i="0" u="none" strike="noStrike" kern="1200" cap="none" spc="0" normalizeH="0" baseline="0" noProof="0" smtClean="0">
                <a:ln>
                  <a:noFill/>
                </a:ln>
                <a:solidFill>
                  <a:srgbClr val="24397C"/>
                </a:solidFill>
                <a:effectLst/>
                <a:uLnTx/>
                <a:uFillTx/>
                <a:latin typeface="Times New Roman" pitchFamily="18" charset="0"/>
                <a:cs typeface="Times New Roman" pitchFamily="18" charset="0"/>
              </a:rPr>
              <a:t>PROGRAMIMIZ İLE İLGİLİ GENEL BİLGİLER</a:t>
            </a:r>
            <a:endParaRPr kumimoji="0" lang="tr-TR" sz="2800" b="1" i="0" u="none" strike="noStrike" kern="1200" cap="none" spc="0" normalizeH="0" baseline="0" noProof="0" dirty="0">
              <a:ln>
                <a:noFill/>
              </a:ln>
              <a:solidFill>
                <a:srgbClr val="24397C"/>
              </a:solidFill>
              <a:effectLst/>
              <a:uLnTx/>
              <a:uFillTx/>
              <a:latin typeface="Times New Roman" pitchFamily="18" charset="0"/>
              <a:cs typeface="Times New Roman" pitchFamily="18" charset="0"/>
            </a:endParaRP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7" name="İçerik Yer Tutucusu 2"/>
          <p:cNvSpPr>
            <a:spLocks noGrp="1"/>
          </p:cNvSpPr>
          <p:nvPr>
            <p:ph idx="1"/>
          </p:nvPr>
        </p:nvSpPr>
        <p:spPr>
          <a:xfrm>
            <a:off x="457199" y="1600200"/>
            <a:ext cx="10425953" cy="5069160"/>
          </a:xfrm>
        </p:spPr>
        <p:txBody>
          <a:bodyPr>
            <a:noAutofit/>
          </a:bodyPr>
          <a:lstStyle/>
          <a:p>
            <a:pPr algn="just"/>
            <a:r>
              <a:rPr lang="tr-TR" sz="2800" dirty="0">
                <a:latin typeface="Times New Roman" pitchFamily="18" charset="0"/>
                <a:cs typeface="Times New Roman" pitchFamily="18" charset="0"/>
              </a:rPr>
              <a:t>Mezunlar; Kamu Personel Seçme Sınavı´na (KPSS) göre Sağlık Teknikeri (Tıbbi Sekreter) olarak atanabilmektedirler. kamu ve özel sağlık kurum ve kuruluşlarında "Tıbbi Sekreter" unvanı ile çalışabilmektedir. </a:t>
            </a:r>
          </a:p>
          <a:p>
            <a:pPr marL="555625" indent="0" algn="just">
              <a:buNone/>
            </a:pPr>
            <a:endParaRPr lang="tr-TR" sz="2800" dirty="0">
              <a:latin typeface="Times New Roman" pitchFamily="18" charset="0"/>
              <a:cs typeface="Times New Roman" pitchFamily="18" charset="0"/>
            </a:endParaRPr>
          </a:p>
          <a:p>
            <a:pPr marL="555625" indent="0" algn="just">
              <a:buNone/>
            </a:pPr>
            <a:r>
              <a:rPr lang="tr-TR" sz="2800" dirty="0">
                <a:latin typeface="Times New Roman" pitchFamily="18" charset="0"/>
                <a:cs typeface="Times New Roman" pitchFamily="18" charset="0"/>
              </a:rPr>
              <a:t>İstihdam alanları; </a:t>
            </a:r>
          </a:p>
          <a:p>
            <a:pPr marL="898525" algn="just">
              <a:buFont typeface="Wingdings" pitchFamily="2" charset="2"/>
              <a:buChar char="q"/>
            </a:pPr>
            <a:r>
              <a:rPr lang="tr-TR" sz="2800" dirty="0">
                <a:latin typeface="Times New Roman" pitchFamily="18" charset="0"/>
                <a:cs typeface="Times New Roman" pitchFamily="18" charset="0"/>
              </a:rPr>
              <a:t>Sağlık Bakanlığı´na bağlı kamu ve özel yataklı/yataksız tedavi kurum ve kuruluşlarının poliklinik ve klinik bilgi işlem hizmetlerinde, </a:t>
            </a:r>
          </a:p>
          <a:p>
            <a:pPr marL="898525" algn="just">
              <a:buFont typeface="Wingdings" pitchFamily="2" charset="2"/>
              <a:buChar char="q"/>
            </a:pPr>
            <a:r>
              <a:rPr lang="tr-TR" sz="2800" dirty="0" smtClean="0">
                <a:latin typeface="Times New Roman" pitchFamily="18" charset="0"/>
                <a:cs typeface="Times New Roman" pitchFamily="18" charset="0"/>
              </a:rPr>
              <a:t>Hasta Kayıt Ve Kabulde,</a:t>
            </a:r>
          </a:p>
          <a:p>
            <a:pPr marL="898525" algn="just">
              <a:buFont typeface="Wingdings" pitchFamily="2" charset="2"/>
              <a:buChar char="q"/>
            </a:pPr>
            <a:r>
              <a:rPr lang="tr-TR" sz="2800" dirty="0" smtClean="0">
                <a:latin typeface="Times New Roman" pitchFamily="18" charset="0"/>
                <a:cs typeface="Times New Roman" pitchFamily="18" charset="0"/>
              </a:rPr>
              <a:t>Tıbbi Görüntüleme Merkezlerinde, </a:t>
            </a:r>
          </a:p>
          <a:p>
            <a:pPr marL="898525" algn="just">
              <a:buFont typeface="Wingdings" pitchFamily="2" charset="2"/>
              <a:buChar char="q"/>
            </a:pPr>
            <a:r>
              <a:rPr lang="tr-TR" sz="2800" dirty="0" smtClean="0">
                <a:latin typeface="Times New Roman" pitchFamily="18" charset="0"/>
                <a:cs typeface="Times New Roman" pitchFamily="18" charset="0"/>
              </a:rPr>
              <a:t>İnsan Kaynakları Ve İstatistik Birimlerinde Ve </a:t>
            </a:r>
          </a:p>
          <a:p>
            <a:pPr marL="898525" algn="just">
              <a:buFont typeface="Wingdings" pitchFamily="2" charset="2"/>
              <a:buChar char="q"/>
            </a:pPr>
            <a:r>
              <a:rPr lang="tr-TR" sz="2800" dirty="0" smtClean="0">
                <a:latin typeface="Times New Roman" pitchFamily="18" charset="0"/>
                <a:cs typeface="Times New Roman" pitchFamily="18" charset="0"/>
              </a:rPr>
              <a:t>Merkezi Tıbbi Arşiv Hizmetlerinde Çalışabilmektedirler</a:t>
            </a:r>
          </a:p>
          <a:p>
            <a:pPr algn="just"/>
            <a:endParaRPr lang="tr-T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304284" y="439408"/>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7" name="İçerik Yer Tutucusu 2"/>
          <p:cNvSpPr>
            <a:spLocks noGrp="1"/>
          </p:cNvSpPr>
          <p:nvPr>
            <p:ph idx="1"/>
          </p:nvPr>
        </p:nvSpPr>
        <p:spPr>
          <a:xfrm>
            <a:off x="797859" y="2366682"/>
            <a:ext cx="10318376" cy="3970948"/>
          </a:xfrm>
        </p:spPr>
        <p:txBody>
          <a:bodyPr>
            <a:normAutofit lnSpcReduction="10000"/>
          </a:bodyPr>
          <a:lstStyle/>
          <a:p>
            <a:pPr algn="just"/>
            <a:r>
              <a:rPr lang="tr-TR" sz="2600" dirty="0">
                <a:latin typeface="Times New Roman" pitchFamily="18" charset="0"/>
                <a:cs typeface="Times New Roman" pitchFamily="18" charset="0"/>
              </a:rPr>
              <a:t>Tıbbi Dokümantasyon ve Sekreterlik programı öğrencileri ÖSYM'nin resmi sayfasında yer alan 2022 DGS: Kılavuz ve Başvuru Bilgileri Kılavuzunda yer aldığı üzere; </a:t>
            </a:r>
          </a:p>
          <a:p>
            <a:pPr algn="just"/>
            <a:endParaRPr lang="tr-TR" sz="2600" dirty="0">
              <a:latin typeface="Times New Roman" pitchFamily="18" charset="0"/>
              <a:cs typeface="Times New Roman" pitchFamily="18" charset="0"/>
            </a:endParaRPr>
          </a:p>
          <a:p>
            <a:pPr marL="898525">
              <a:lnSpc>
                <a:spcPct val="90000"/>
              </a:lnSpc>
              <a:buFont typeface="Wingdings" pitchFamily="2" charset="2"/>
              <a:buChar char="q"/>
            </a:pPr>
            <a:r>
              <a:rPr lang="tr-TR" sz="2600" dirty="0" smtClean="0">
                <a:latin typeface="Times New Roman" pitchFamily="18" charset="0"/>
                <a:cs typeface="Times New Roman" pitchFamily="18" charset="0"/>
              </a:rPr>
              <a:t>İşletme</a:t>
            </a:r>
            <a:endParaRPr lang="tr-TR" sz="2600" dirty="0">
              <a:latin typeface="Times New Roman" pitchFamily="18" charset="0"/>
              <a:cs typeface="Times New Roman" pitchFamily="18" charset="0"/>
            </a:endParaRPr>
          </a:p>
          <a:p>
            <a:pPr marL="898525">
              <a:lnSpc>
                <a:spcPct val="90000"/>
              </a:lnSpc>
              <a:buFont typeface="Wingdings" pitchFamily="2" charset="2"/>
              <a:buChar char="q"/>
            </a:pPr>
            <a:r>
              <a:rPr lang="tr-TR" sz="2600" dirty="0">
                <a:latin typeface="Times New Roman" pitchFamily="18" charset="0"/>
                <a:cs typeface="Times New Roman" pitchFamily="18" charset="0"/>
              </a:rPr>
              <a:t>Sağlık Yönetimi </a:t>
            </a:r>
          </a:p>
          <a:p>
            <a:pPr marL="898525">
              <a:lnSpc>
                <a:spcPct val="90000"/>
              </a:lnSpc>
              <a:buFont typeface="Wingdings" pitchFamily="2" charset="2"/>
              <a:buChar char="q"/>
            </a:pPr>
            <a:r>
              <a:rPr lang="tr-TR" sz="2600" dirty="0">
                <a:latin typeface="Times New Roman" pitchFamily="18" charset="0"/>
                <a:cs typeface="Times New Roman" pitchFamily="18" charset="0"/>
              </a:rPr>
              <a:t>Uluslararası İşletme Yönetimi </a:t>
            </a:r>
          </a:p>
          <a:p>
            <a:pPr algn="just"/>
            <a:endParaRPr lang="tr-TR" sz="2600" dirty="0">
              <a:latin typeface="Times New Roman" pitchFamily="18" charset="0"/>
              <a:cs typeface="Times New Roman" pitchFamily="18" charset="0"/>
            </a:endParaRPr>
          </a:p>
          <a:p>
            <a:pPr marL="0" indent="0" algn="just">
              <a:buNone/>
            </a:pPr>
            <a:r>
              <a:rPr lang="tr-TR" sz="2600" dirty="0" smtClean="0">
                <a:latin typeface="Times New Roman" pitchFamily="18" charset="0"/>
                <a:cs typeface="Times New Roman" pitchFamily="18" charset="0"/>
              </a:rPr>
              <a:t>				programlarına </a:t>
            </a:r>
            <a:r>
              <a:rPr lang="tr-TR" sz="2600" dirty="0">
                <a:latin typeface="Times New Roman" pitchFamily="18" charset="0"/>
                <a:cs typeface="Times New Roman" pitchFamily="18" charset="0"/>
              </a:rPr>
              <a:t>DGS ile geçiş yapabilir. </a:t>
            </a:r>
          </a:p>
          <a:p>
            <a:endParaRPr lang="tr-TR" dirty="0">
              <a:latin typeface="Times New Roman" pitchFamily="18" charset="0"/>
              <a:cs typeface="Times New Roman" pitchFamily="18" charset="0"/>
            </a:endParaRPr>
          </a:p>
        </p:txBody>
      </p:sp>
      <p:sp>
        <p:nvSpPr>
          <p:cNvPr id="8" name="8 Dikdörtgen"/>
          <p:cNvSpPr txBox="1">
            <a:spLocks/>
          </p:cNvSpPr>
          <p:nvPr/>
        </p:nvSpPr>
        <p:spPr>
          <a:xfrm>
            <a:off x="1102659" y="1445140"/>
            <a:ext cx="8229600" cy="523220"/>
          </a:xfrm>
          <a:prstGeom prst="rect">
            <a:avLst/>
          </a:prstGeom>
        </p:spPr>
        <p:txBody>
          <a:bodyPr vert="horz" wrap="square" lIns="91440" tIns="45720" rIns="91440" bIns="45720" rtlCol="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600"/>
              </a:spcAft>
              <a:buClrTx/>
              <a:buSzTx/>
              <a:buFont typeface="Arial" panose="020B0604020202020204" pitchFamily="34" charset="0"/>
              <a:buNone/>
              <a:tabLst/>
              <a:defRPr/>
            </a:pPr>
            <a:r>
              <a:rPr kumimoji="0" lang="tr-TR" sz="2800" b="1" i="0" u="none" strike="noStrike" kern="1200" cap="none" spc="0" normalizeH="0" baseline="0" noProof="0" dirty="0" smtClean="0">
                <a:ln>
                  <a:noFill/>
                </a:ln>
                <a:solidFill>
                  <a:srgbClr val="24397C"/>
                </a:solidFill>
                <a:effectLst/>
                <a:uLnTx/>
                <a:uFillTx/>
                <a:latin typeface="Arial" panose="020B0604020202020204" pitchFamily="34" charset="0"/>
                <a:ea typeface="+mn-ea"/>
                <a:cs typeface="Arial" panose="020B0604020202020204" pitchFamily="34" charset="0"/>
              </a:rPr>
              <a:t>DİKEY GEÇİŞ</a:t>
            </a:r>
            <a:endParaRPr kumimoji="0" lang="tr-TR" sz="2800" b="1" i="0" u="none" strike="noStrike" kern="1200" cap="none" spc="0" normalizeH="0" baseline="0" noProof="0" dirty="0">
              <a:ln>
                <a:noFill/>
              </a:ln>
              <a:solidFill>
                <a:srgbClr val="24397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7" name="Unvan 1"/>
          <p:cNvSpPr txBox="1">
            <a:spLocks/>
          </p:cNvSpPr>
          <p:nvPr/>
        </p:nvSpPr>
        <p:spPr>
          <a:xfrm>
            <a:off x="762000" y="1655203"/>
            <a:ext cx="10013576" cy="1143000"/>
          </a:xfrm>
          <a:prstGeom prst="rect">
            <a:avLst/>
          </a:prstGeom>
        </p:spPr>
        <p:txBody>
          <a:bodyPr vert="horz" lIns="91440" tIns="45720" rIns="91440" bIns="45720" rtlCol="0" anchor="ctr">
            <a:noAutofit/>
          </a:bodyPr>
          <a:lstStyle/>
          <a:p>
            <a:pPr marL="0" marR="0" lvl="0" indent="0" algn="ctr" defTabSz="1104047" rtl="0" eaLnBrk="1" fontAlgn="auto" latinLnBrk="0" hangingPunct="1">
              <a:lnSpc>
                <a:spcPct val="9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chemeClr val="tx2">
                    <a:lumMod val="90000"/>
                    <a:lumOff val="10000"/>
                  </a:schemeClr>
                </a:solidFill>
                <a:effectLst/>
                <a:uLnTx/>
                <a:uFillTx/>
                <a:latin typeface="Times New Roman" pitchFamily="18" charset="0"/>
                <a:ea typeface="+mj-ea"/>
                <a:cs typeface="Times New Roman" pitchFamily="18" charset="0"/>
              </a:rPr>
              <a:t>STAJ VE EĞİTİM UYGULAMA KURULU STAJ YERLERİ</a:t>
            </a:r>
            <a:endParaRPr kumimoji="0" lang="tr-TR" sz="4000" b="1" i="0" u="none" strike="noStrike" kern="1200" cap="none" spc="0" normalizeH="0" baseline="0" noProof="0" dirty="0">
              <a:ln>
                <a:noFill/>
              </a:ln>
              <a:solidFill>
                <a:schemeClr val="tx2">
                  <a:lumMod val="90000"/>
                  <a:lumOff val="10000"/>
                </a:schemeClr>
              </a:solidFill>
              <a:effectLst/>
              <a:uLnTx/>
              <a:uFillTx/>
              <a:latin typeface="Times New Roman" pitchFamily="18" charset="0"/>
              <a:ea typeface="+mj-ea"/>
              <a:cs typeface="Times New Roman" pitchFamily="18" charset="0"/>
            </a:endParaRPr>
          </a:p>
        </p:txBody>
      </p:sp>
      <p:sp>
        <p:nvSpPr>
          <p:cNvPr id="8" name="İçerik Yer Tutucusu 2"/>
          <p:cNvSpPr>
            <a:spLocks noGrp="1"/>
          </p:cNvSpPr>
          <p:nvPr>
            <p:ph idx="1"/>
          </p:nvPr>
        </p:nvSpPr>
        <p:spPr>
          <a:xfrm>
            <a:off x="762000" y="2980765"/>
            <a:ext cx="10013576" cy="4525963"/>
          </a:xfrm>
        </p:spPr>
        <p:txBody>
          <a:bodyPr>
            <a:normAutofit/>
          </a:bodyPr>
          <a:lstStyle/>
          <a:p>
            <a:pPr marL="0" indent="0" algn="ctr">
              <a:buNone/>
            </a:pPr>
            <a:r>
              <a:rPr lang="tr-TR" dirty="0" smtClean="0">
                <a:latin typeface="Times New Roman" pitchFamily="18" charset="0"/>
                <a:cs typeface="Times New Roman" pitchFamily="18" charset="0"/>
              </a:rPr>
              <a:t>*Yataklı Sağlık Kurumları (Özel/Devlet)</a:t>
            </a:r>
          </a:p>
          <a:p>
            <a:pPr marL="0" indent="0" algn="ctr">
              <a:buNone/>
            </a:pPr>
            <a:r>
              <a:rPr lang="tr-TR" dirty="0" smtClean="0">
                <a:latin typeface="Times New Roman" pitchFamily="18" charset="0"/>
                <a:cs typeface="Times New Roman" pitchFamily="18" charset="0"/>
              </a:rPr>
              <a:t>*Aile Sağlığı Merkezleri/AÇSAP</a:t>
            </a:r>
          </a:p>
          <a:p>
            <a:pPr marL="0" indent="0" algn="ctr">
              <a:buNone/>
            </a:pPr>
            <a:r>
              <a:rPr lang="tr-TR" dirty="0" smtClean="0">
                <a:latin typeface="Times New Roman" pitchFamily="18" charset="0"/>
                <a:cs typeface="Times New Roman" pitchFamily="18" charset="0"/>
              </a:rPr>
              <a:t>*Toplum Sağlığı Merkezleri</a:t>
            </a:r>
          </a:p>
          <a:p>
            <a:pPr marL="0" indent="0" algn="ctr">
              <a:buNone/>
            </a:pPr>
            <a:r>
              <a:rPr lang="tr-TR" dirty="0" smtClean="0">
                <a:latin typeface="Times New Roman" pitchFamily="18" charset="0"/>
                <a:cs typeface="Times New Roman" pitchFamily="18" charset="0"/>
              </a:rPr>
              <a:t>*İl/İlçe Sağlık Müdürlükleri</a:t>
            </a:r>
          </a:p>
          <a:p>
            <a:pPr marL="0" indent="0" algn="ctr">
              <a:buNone/>
            </a:pPr>
            <a:r>
              <a:rPr lang="tr-TR" dirty="0" smtClean="0">
                <a:latin typeface="Times New Roman" pitchFamily="18" charset="0"/>
                <a:cs typeface="Times New Roman" pitchFamily="18" charset="0"/>
              </a:rPr>
              <a:t>*Dispanserler/Diyaliz Merkezleri/Ketem</a:t>
            </a:r>
          </a:p>
          <a:p>
            <a:pPr marL="0" indent="0" algn="ctr">
              <a:buNone/>
            </a:pPr>
            <a:r>
              <a:rPr lang="tr-TR" dirty="0" smtClean="0">
                <a:latin typeface="Times New Roman" pitchFamily="18" charset="0"/>
                <a:cs typeface="Times New Roman" pitchFamily="18" charset="0"/>
              </a:rPr>
              <a:t>*Ağız ve Diş Sağlığı Merkezleri</a:t>
            </a:r>
          </a:p>
          <a:p>
            <a:pPr marL="0" indent="0" algn="ctr">
              <a:buNone/>
            </a:pPr>
            <a:r>
              <a:rPr lang="tr-TR" dirty="0" smtClean="0">
                <a:latin typeface="Times New Roman" pitchFamily="18" charset="0"/>
                <a:cs typeface="Times New Roman" pitchFamily="18" charset="0"/>
              </a:rPr>
              <a:t>*Ağız ve Diş Sağlığı Poliklinikleri (En az 2 hekimli)</a:t>
            </a:r>
            <a:endParaRPr lang="tr-TR" dirty="0">
              <a:latin typeface="Times New Roman" pitchFamily="18" charset="0"/>
              <a:cs typeface="Times New Roman" pitchFamily="18" charset="0"/>
            </a:endParaRP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7" name="1 Başlık"/>
          <p:cNvSpPr txBox="1">
            <a:spLocks/>
          </p:cNvSpPr>
          <p:nvPr/>
        </p:nvSpPr>
        <p:spPr>
          <a:xfrm>
            <a:off x="3230996" y="1717449"/>
            <a:ext cx="6870700" cy="1600200"/>
          </a:xfrm>
          <a:prstGeom prst="rect">
            <a:avLst/>
          </a:prstGeom>
        </p:spPr>
        <p:txBody>
          <a:bodyPr vert="horz" lIns="91440" tIns="45720" rIns="91440" bIns="45720" rtlCol="0" anchor="ctr">
            <a:normAutofit fontScale="90000" lnSpcReduction="20000"/>
          </a:bodyPr>
          <a:lstStyle/>
          <a:p>
            <a:pPr marL="0" marR="0" lvl="0" indent="0" algn="l" defTabSz="1104047" rtl="0" eaLnBrk="1" fontAlgn="auto" latinLnBrk="0" hangingPunct="1">
              <a:lnSpc>
                <a:spcPct val="90000"/>
              </a:lnSpc>
              <a:spcBef>
                <a:spcPct val="0"/>
              </a:spcBef>
              <a:spcAft>
                <a:spcPts val="0"/>
              </a:spcAft>
              <a:buClrTx/>
              <a:buSzTx/>
              <a:buFontTx/>
              <a:buNone/>
              <a:tabLst/>
              <a:defRPr/>
            </a:pPr>
            <a:r>
              <a:rPr kumimoji="0" lang="tr-TR" altLang="tr-TR" sz="3600" b="1" i="0" u="none" strike="noStrike" kern="1200" cap="none" spc="0" normalizeH="0" baseline="0" noProof="0" smtClean="0">
                <a:ln>
                  <a:noFill/>
                </a:ln>
                <a:solidFill>
                  <a:srgbClr val="004E8E"/>
                </a:solidFill>
                <a:effectLst/>
                <a:uLnTx/>
                <a:uFillTx/>
                <a:latin typeface="+mj-lt"/>
                <a:ea typeface="+mj-ea"/>
                <a:cs typeface="+mj-cs"/>
              </a:rPr>
              <a:t>ÖĞRETİM ELEMANLARI</a:t>
            </a:r>
            <a:br>
              <a:rPr kumimoji="0" lang="tr-TR" altLang="tr-TR" sz="3600" b="1" i="0" u="none" strike="noStrike" kern="1200" cap="none" spc="0" normalizeH="0" baseline="0" noProof="0" smtClean="0">
                <a:ln>
                  <a:noFill/>
                </a:ln>
                <a:solidFill>
                  <a:srgbClr val="004E8E"/>
                </a:solidFill>
                <a:effectLst/>
                <a:uLnTx/>
                <a:uFillTx/>
                <a:latin typeface="+mj-lt"/>
                <a:ea typeface="+mj-ea"/>
                <a:cs typeface="+mj-cs"/>
              </a:rPr>
            </a:br>
            <a:r>
              <a:rPr kumimoji="0" lang="tr-TR" altLang="tr-TR" sz="3600" b="1" i="0" u="none" strike="noStrike" kern="1200" cap="none" spc="0" normalizeH="0" baseline="0" noProof="0" smtClean="0">
                <a:ln>
                  <a:noFill/>
                </a:ln>
                <a:solidFill>
                  <a:srgbClr val="004E8E"/>
                </a:solidFill>
                <a:effectLst/>
                <a:uLnTx/>
                <a:uFillTx/>
                <a:latin typeface="+mj-lt"/>
                <a:ea typeface="+mj-ea"/>
                <a:cs typeface="+mj-cs"/>
              </a:rPr>
              <a:t/>
            </a:r>
            <a:br>
              <a:rPr kumimoji="0" lang="tr-TR" altLang="tr-TR" sz="3600" b="1" i="0" u="none" strike="noStrike" kern="1200" cap="none" spc="0" normalizeH="0" baseline="0" noProof="0" smtClean="0">
                <a:ln>
                  <a:noFill/>
                </a:ln>
                <a:solidFill>
                  <a:srgbClr val="004E8E"/>
                </a:solidFill>
                <a:effectLst/>
                <a:uLnTx/>
                <a:uFillTx/>
                <a:latin typeface="+mj-lt"/>
                <a:ea typeface="+mj-ea"/>
                <a:cs typeface="+mj-cs"/>
              </a:rPr>
            </a:br>
            <a:r>
              <a:rPr kumimoji="0" lang="tr-TR" altLang="tr-TR" sz="3600" b="1" i="0" u="none" strike="noStrike" kern="1200" cap="none" spc="0" normalizeH="0" baseline="0" noProof="0" smtClean="0">
                <a:ln>
                  <a:noFill/>
                </a:ln>
                <a:solidFill>
                  <a:srgbClr val="004E8E"/>
                </a:solidFill>
                <a:effectLst/>
                <a:uLnTx/>
                <a:uFillTx/>
                <a:latin typeface="+mj-lt"/>
                <a:ea typeface="+mj-ea"/>
                <a:cs typeface="+mj-cs"/>
              </a:rPr>
              <a:t/>
            </a:r>
            <a:br>
              <a:rPr kumimoji="0" lang="tr-TR" altLang="tr-TR" sz="3600" b="1" i="0" u="none" strike="noStrike" kern="1200" cap="none" spc="0" normalizeH="0" baseline="0" noProof="0" smtClean="0">
                <a:ln>
                  <a:noFill/>
                </a:ln>
                <a:solidFill>
                  <a:srgbClr val="004E8E"/>
                </a:solidFill>
                <a:effectLst/>
                <a:uLnTx/>
                <a:uFillTx/>
                <a:latin typeface="+mj-lt"/>
                <a:ea typeface="+mj-ea"/>
                <a:cs typeface="+mj-cs"/>
              </a:rPr>
            </a:br>
            <a:endParaRPr kumimoji="0" lang="tr-TR" altLang="tr-TR" sz="3600" b="1" i="0" u="none" strike="noStrike" kern="1200" cap="none" spc="0" normalizeH="0" baseline="0" noProof="0" dirty="0">
              <a:ln>
                <a:noFill/>
              </a:ln>
              <a:solidFill>
                <a:srgbClr val="004E8E"/>
              </a:solidFill>
              <a:effectLst/>
              <a:uLnTx/>
              <a:uFillTx/>
              <a:latin typeface="+mj-lt"/>
              <a:ea typeface="+mj-ea"/>
              <a:cs typeface="+mj-cs"/>
            </a:endParaRPr>
          </a:p>
        </p:txBody>
      </p:sp>
      <p:sp>
        <p:nvSpPr>
          <p:cNvPr id="8" name="2 Metin Yer Tutucusu"/>
          <p:cNvSpPr txBox="1">
            <a:spLocks/>
          </p:cNvSpPr>
          <p:nvPr/>
        </p:nvSpPr>
        <p:spPr>
          <a:xfrm>
            <a:off x="780394" y="2791090"/>
            <a:ext cx="9313864" cy="4161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Tx/>
              <a:buNone/>
            </a:pPr>
            <a:r>
              <a:rPr lang="tr-TR" altLang="tr-TR" dirty="0"/>
              <a:t>Dr. Öğr. Üyesi Pınar ÖZDEMİR </a:t>
            </a:r>
            <a:r>
              <a:rPr lang="tr-TR" altLang="tr-TR" dirty="0" smtClean="0"/>
              <a:t>KARACA</a:t>
            </a:r>
          </a:p>
          <a:p>
            <a:pPr algn="ctr">
              <a:buNone/>
            </a:pPr>
            <a:r>
              <a:rPr lang="tr-TR" altLang="tr-TR" dirty="0" err="1" smtClean="0"/>
              <a:t>Öğr</a:t>
            </a:r>
            <a:r>
              <a:rPr lang="tr-TR" altLang="tr-TR" dirty="0" smtClean="0"/>
              <a:t>. Gör. Dr.  Onur ŞEN</a:t>
            </a:r>
            <a:endParaRPr lang="tr-TR" altLang="tr-TR" dirty="0"/>
          </a:p>
          <a:p>
            <a:pPr algn="ctr">
              <a:buFontTx/>
              <a:buNone/>
            </a:pPr>
            <a:r>
              <a:rPr lang="tr-TR" altLang="tr-TR" dirty="0"/>
              <a:t>Öğr. Gör. Bahar SEREZ </a:t>
            </a:r>
            <a:r>
              <a:rPr lang="tr-TR" altLang="tr-TR" dirty="0" smtClean="0"/>
              <a:t>ARSLAN</a:t>
            </a:r>
            <a:endParaRPr lang="tr-TR" altLang="tr-TR" dirty="0"/>
          </a:p>
          <a:p>
            <a:pPr algn="ctr">
              <a:buFontTx/>
              <a:buNone/>
            </a:pPr>
            <a:r>
              <a:rPr lang="tr-TR" altLang="tr-TR" dirty="0"/>
              <a:t>Öğr. Gör. Berrak DENİZ DEĞER</a:t>
            </a:r>
          </a:p>
          <a:p>
            <a:pPr algn="ctr">
              <a:buFontTx/>
              <a:buNone/>
            </a:pPr>
            <a:endParaRPr lang="tr-TR" altLang="tr-TR" dirty="0"/>
          </a:p>
          <a:p>
            <a:pPr marL="355600" indent="0">
              <a:buNone/>
            </a:pPr>
            <a:endParaRPr lang="tr-TR" altLang="tr-TR" sz="3100" b="1" dirty="0"/>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A1764D5-546B-DA61-9834-17EAE4E1DF51}"/>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6099B88C-5CEB-AAD1-EC36-F24EC7D9EFF8}"/>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74C63D18-6CD0-F46C-8F3B-F60E8E9BE6C1}"/>
              </a:ext>
            </a:extLst>
          </p:cNvPr>
          <p:cNvPicPr>
            <a:picLocks noChangeArrowheads="1"/>
          </p:cNvPicPr>
          <p:nvPr/>
        </p:nvPicPr>
        <p:blipFill>
          <a:blip r:embed="rId4" cstate="print">
            <a:extLst>
              <a:ext uri="{BEBA8EAE-BF5A-486C-A8C5-ECC9F3942E4B}">
                <a14:imgProps xmlns="" xmlns:a14="http://schemas.microsoft.com/office/drawing/2010/main">
                  <a14:imgLayer r:embed="rId5">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E4D3358F-56B7-250A-E214-60DCBBACCD3D}"/>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B6876383-9CE8-8024-1432-25F42336305D}"/>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72E4A69E-6868-0FFD-6A21-462A7188BDE8}"/>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3" name="Title 1">
            <a:extLst>
              <a:ext uri="{FF2B5EF4-FFF2-40B4-BE49-F238E27FC236}">
                <a16:creationId xmlns="" xmlns:a16="http://schemas.microsoft.com/office/drawing/2014/main" id="{00CD8F62-CAE6-72AE-7CBC-9DDC8C121DDD}"/>
              </a:ext>
            </a:extLst>
          </p:cNvPr>
          <p:cNvSpPr txBox="1">
            <a:spLocks/>
          </p:cNvSpPr>
          <p:nvPr/>
        </p:nvSpPr>
        <p:spPr>
          <a:xfrm>
            <a:off x="792478" y="1531910"/>
            <a:ext cx="10520102" cy="1206181"/>
          </a:xfrm>
          <a:prstGeom prst="rect">
            <a:avLst/>
          </a:prstGeom>
        </p:spPr>
        <p:txBody>
          <a:bodyPr vert="horz" lIns="91440" tIns="45720" rIns="91440" bIns="45720" rtlCol="0" anchor="ctr">
            <a:normAutofit fontScale="92500" lnSpcReduction="10000"/>
          </a:bodyPr>
          <a:lstStyle>
            <a:lvl1pPr algn="l" defTabSz="1104047" rtl="0" eaLnBrk="1" latinLnBrk="0" hangingPunct="1">
              <a:lnSpc>
                <a:spcPct val="90000"/>
              </a:lnSpc>
              <a:spcBef>
                <a:spcPct val="0"/>
              </a:spcBef>
              <a:buNone/>
              <a:defRPr sz="5313" kern="1200">
                <a:solidFill>
                  <a:schemeClr val="tx1"/>
                </a:solidFill>
                <a:latin typeface="+mj-lt"/>
                <a:ea typeface="+mj-ea"/>
                <a:cs typeface="+mj-cs"/>
              </a:defRPr>
            </a:lvl1pPr>
          </a:lstStyle>
          <a:p>
            <a:pPr algn="ctr"/>
            <a:r>
              <a:rPr lang="tr-TR" sz="3139" b="1" dirty="0" smtClean="0">
                <a:solidFill>
                  <a:schemeClr val="tx2">
                    <a:lumMod val="90000"/>
                    <a:lumOff val="10000"/>
                  </a:schemeClr>
                </a:solidFill>
                <a:latin typeface="Times New Roman" panose="02020603050405020304" pitchFamily="18" charset="0"/>
                <a:cs typeface="Times New Roman" panose="02020603050405020304" pitchFamily="18" charset="0"/>
              </a:rPr>
              <a:t>SAĞLIK HİZMETLERİ MESLEK YÜKSEKOKULU </a:t>
            </a:r>
          </a:p>
          <a:p>
            <a:pPr algn="ctr"/>
            <a:r>
              <a:rPr lang="tr-TR" sz="3139" b="1" dirty="0" smtClean="0">
                <a:solidFill>
                  <a:schemeClr val="tx2">
                    <a:lumMod val="90000"/>
                    <a:lumOff val="10000"/>
                  </a:schemeClr>
                </a:solidFill>
                <a:latin typeface="Times New Roman" panose="02020603050405020304" pitchFamily="18" charset="0"/>
                <a:cs typeface="Times New Roman" panose="02020603050405020304" pitchFamily="18" charset="0"/>
              </a:rPr>
              <a:t>OLARAK ÖĞRENCİLERİMİZDEN </a:t>
            </a:r>
          </a:p>
          <a:p>
            <a:pPr algn="ctr"/>
            <a:r>
              <a:rPr lang="tr-TR" sz="3139" b="1" dirty="0" smtClean="0">
                <a:solidFill>
                  <a:schemeClr val="tx2">
                    <a:lumMod val="90000"/>
                    <a:lumOff val="10000"/>
                  </a:schemeClr>
                </a:solidFill>
                <a:latin typeface="Times New Roman" panose="02020603050405020304" pitchFamily="18" charset="0"/>
                <a:cs typeface="Times New Roman" panose="02020603050405020304" pitchFamily="18" charset="0"/>
              </a:rPr>
              <a:t>BEKLENTİLERİMİZ;</a:t>
            </a:r>
          </a:p>
          <a:p>
            <a:pPr algn="ctr"/>
            <a:endParaRPr lang="tr-TR" sz="3139" b="1" dirty="0">
              <a:solidFill>
                <a:schemeClr val="tx2">
                  <a:lumMod val="90000"/>
                  <a:lumOff val="10000"/>
                </a:schemeClr>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 xmlns:a16="http://schemas.microsoft.com/office/drawing/2014/main" id="{CEA32287-AE08-B338-6EE7-94DD8C11879C}"/>
              </a:ext>
            </a:extLst>
          </p:cNvPr>
          <p:cNvSpPr txBox="1">
            <a:spLocks/>
          </p:cNvSpPr>
          <p:nvPr/>
        </p:nvSpPr>
        <p:spPr>
          <a:xfrm>
            <a:off x="359147" y="2448922"/>
            <a:ext cx="11405789" cy="5831478"/>
          </a:xfrm>
          <a:prstGeom prst="rect">
            <a:avLst/>
          </a:prstGeom>
        </p:spPr>
        <p:txBody>
          <a:bodyPr vert="horz" lIns="110405" tIns="55203" rIns="110405" bIns="552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5015" indent="-345015"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Derslik, koridor, tuvalet, bahçe vb. ortak alanların temizliğine azami düzeyde hassasiyet göstererek temiz bir ortamda eğitim almanızı sağlayacak şekilde davranışlar sergilemeniz ve okulumuzu temiz tutmanız,</a:t>
            </a:r>
          </a:p>
          <a:p>
            <a:pPr marL="345015" indent="-345015"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Sigara içilmez ibaresi olan alanlarda uygun davranışlar sergilemeniz ve kurallarda uymanız,</a:t>
            </a:r>
          </a:p>
          <a:p>
            <a:pPr marL="345015" indent="-345015"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Danışman Hocalarınızdan danışmanlık hizmeti alabilmek için danışmanlık saatlerinde iletişime geçmeniz, ancak aynı anda birkaç öğrencinin daha danışmanlık hizmeti alma isteği olabileceğinden birkaç gün öncesinden uygun bir yolla (yüz yüze, e-posta ile vb.) randevu almanız,</a:t>
            </a:r>
          </a:p>
          <a:p>
            <a:pPr marL="345015" indent="-345015" algn="l">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a:p>
            <a:pPr marL="345015" indent="-345015" algn="l">
              <a:buFont typeface="Arial" panose="020B0604020202020204" pitchFamily="34" charset="0"/>
              <a:buChar char="•"/>
            </a:pPr>
            <a:endParaRPr lang="tr-TR" sz="1932" dirty="0">
              <a:latin typeface="Times New Roman" panose="02020603050405020304" pitchFamily="18" charset="0"/>
              <a:cs typeface="Times New Roman" panose="02020603050405020304" pitchFamily="18" charset="0"/>
            </a:endParaRPr>
          </a:p>
          <a:p>
            <a:pPr algn="l"/>
            <a:endParaRPr lang="tr-TR" sz="1932"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60203186"/>
      </p:ext>
    </p:extLst>
  </p:cSld>
  <p:clrMapOvr>
    <a:masterClrMapping/>
  </p:clrMapOvr>
  <p:transition spd="slow"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7" name="6 Dikdörtgen"/>
          <p:cNvSpPr/>
          <p:nvPr/>
        </p:nvSpPr>
        <p:spPr>
          <a:xfrm>
            <a:off x="770965" y="1755659"/>
            <a:ext cx="10058400" cy="5693866"/>
          </a:xfrm>
          <a:prstGeom prst="rect">
            <a:avLst/>
          </a:prstGeom>
        </p:spPr>
        <p:txBody>
          <a:bodyPr wrap="square">
            <a:spAutoFit/>
          </a:bodyPr>
          <a:lstStyle/>
          <a:p>
            <a:pPr marL="345015" indent="-345015" algn="just">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Meslek Yüksekokulu Temsilcisi ve Program Öğrenci Temsilcileri seçimleri için oluşturulan seçim takvimine göre Aday olmak isteyen öğrencilerimizin başvuru formunu doldurup, sonrasında Meslek Yüksekokulumuz öğrenci işleri bürosuna bu formları zamanında teslim etmesi,</a:t>
            </a:r>
          </a:p>
          <a:p>
            <a:pPr marL="345015" indent="-345015" algn="just">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Yüksekokulumuzun web sitesini düzenli şekilde kontrol edip yapılan duyuruları takip etmeniz,</a:t>
            </a:r>
          </a:p>
          <a:p>
            <a:pPr marL="345015" indent="-345015" algn="just">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Staj dönemlerine ilişkin tarihleri ve işlemleri Yüksekokulumuzun web sitesinden takip etmeniz,</a:t>
            </a:r>
          </a:p>
          <a:p>
            <a:pPr marL="345015" indent="-345015" algn="just">
              <a:buFont typeface="Arial" panose="020B0604020202020204" pitchFamily="34" charset="0"/>
              <a:buChar char="•"/>
            </a:pPr>
            <a:r>
              <a:rPr lang="tr-TR" sz="2800" dirty="0" smtClean="0">
                <a:latin typeface="Times New Roman" panose="02020603050405020304" pitchFamily="18" charset="0"/>
                <a:cs typeface="Times New Roman" panose="02020603050405020304" pitchFamily="18" charset="0"/>
              </a:rPr>
              <a:t>Yüksekokulumuz önderliğinde hayata geçirmek istediğiniz projeler/sosyal sorumluluk projeleri varsa bunları Danışman Hocalarınıza iletmeniz ve hocalarınız tarafından sizlere iletilen projelere gönüllü katılım sağlamanızdır.</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19481249"/>
      </p:ext>
    </p:extLst>
  </p:cSld>
  <p:clrMapOvr>
    <a:masterClrMapping/>
  </p:clrMapOvr>
  <p:transition spd="slow"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34B7435-66BB-F47D-0918-552D35488378}"/>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ECDFD1C-F576-BFAB-C1EC-2DC23AC56E30}"/>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5F336345-ED4C-5B13-EF69-5068BE80891F}"/>
              </a:ext>
            </a:extLst>
          </p:cNvPr>
          <p:cNvPicPr>
            <a:picLocks noChangeArrowheads="1"/>
          </p:cNvPicPr>
          <p:nvPr/>
        </p:nvPicPr>
        <p:blipFill>
          <a:blip r:embed="rId4" cstate="print">
            <a:extLst>
              <a:ext uri="{BEBA8EAE-BF5A-486C-A8C5-ECC9F3942E4B}">
                <a14:imgProps xmlns="" xmlns:a14="http://schemas.microsoft.com/office/drawing/2010/main">
                  <a14:imgLayer r:embed="rId5">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5494784B-6447-86E4-7B42-95200FB3CB12}"/>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22" name="İçerik Yer Tutucusu 2">
            <a:extLst>
              <a:ext uri="{FF2B5EF4-FFF2-40B4-BE49-F238E27FC236}">
                <a16:creationId xmlns="" xmlns:a16="http://schemas.microsoft.com/office/drawing/2014/main" id="{FB8E4F16-8143-8B61-BD0F-2D1C782145AE}"/>
              </a:ext>
            </a:extLst>
          </p:cNvPr>
          <p:cNvSpPr txBox="1">
            <a:spLocks/>
          </p:cNvSpPr>
          <p:nvPr/>
        </p:nvSpPr>
        <p:spPr>
          <a:xfrm>
            <a:off x="3458469" y="3724828"/>
            <a:ext cx="8065139" cy="553715"/>
          </a:xfrm>
          <a:prstGeom prst="rect">
            <a:avLst/>
          </a:prstGeom>
        </p:spPr>
        <p:txBody>
          <a:bodyPr vert="horz" lIns="91442" tIns="45720" rIns="91442"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1"/>
              </a:spcAft>
              <a:buClr>
                <a:srgbClr val="002060"/>
              </a:buClr>
              <a:buNone/>
            </a:pPr>
            <a:r>
              <a:rPr lang="tr-TR" sz="3200" b="1" dirty="0">
                <a:solidFill>
                  <a:schemeClr val="tx2">
                    <a:lumMod val="90000"/>
                    <a:lumOff val="10000"/>
                  </a:schemeClr>
                </a:solidFill>
                <a:latin typeface="Times New Roman" pitchFamily="18" charset="0"/>
                <a:cs typeface="Times New Roman" pitchFamily="18" charset="0"/>
              </a:rPr>
              <a:t>Kendinizi keşfedeceğiniz ve başarı dolu bir </a:t>
            </a:r>
            <a:r>
              <a:rPr lang="tr-TR" sz="3200" b="1" dirty="0" smtClean="0">
                <a:solidFill>
                  <a:schemeClr val="tx2">
                    <a:lumMod val="90000"/>
                    <a:lumOff val="10000"/>
                  </a:schemeClr>
                </a:solidFill>
                <a:latin typeface="Times New Roman" pitchFamily="18" charset="0"/>
                <a:cs typeface="Times New Roman" pitchFamily="18" charset="0"/>
              </a:rPr>
              <a:t>			üniversite </a:t>
            </a:r>
            <a:r>
              <a:rPr lang="tr-TR" sz="3200" b="1" dirty="0">
                <a:solidFill>
                  <a:schemeClr val="tx2">
                    <a:lumMod val="90000"/>
                    <a:lumOff val="10000"/>
                  </a:schemeClr>
                </a:solidFill>
                <a:latin typeface="Times New Roman" pitchFamily="18" charset="0"/>
                <a:cs typeface="Times New Roman" pitchFamily="18" charset="0"/>
              </a:rPr>
              <a:t>hayatı dileğiyle…</a:t>
            </a:r>
          </a:p>
        </p:txBody>
      </p:sp>
      <p:sp>
        <p:nvSpPr>
          <p:cNvPr id="9" name="Altbilgi Yer Tutucusu 1">
            <a:extLst>
              <a:ext uri="{FF2B5EF4-FFF2-40B4-BE49-F238E27FC236}">
                <a16:creationId xmlns="" xmlns:a16="http://schemas.microsoft.com/office/drawing/2014/main" id="{7D863C2D-BCC9-0BBE-0981-B8D85CCF0DE4}"/>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A28A59C5-EDCE-8C19-4BD5-A550C0B8B67F}"/>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Tree>
    <p:extLst>
      <p:ext uri="{BB962C8B-B14F-4D97-AF65-F5344CB8AC3E}">
        <p14:creationId xmlns="" xmlns:p14="http://schemas.microsoft.com/office/powerpoint/2010/main" val="1364507656"/>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sp>
        <p:nvSpPr>
          <p:cNvPr id="10" name="8 Dikdörtgen"/>
          <p:cNvSpPr txBox="1">
            <a:spLocks/>
          </p:cNvSpPr>
          <p:nvPr/>
        </p:nvSpPr>
        <p:spPr>
          <a:xfrm>
            <a:off x="1303066" y="1804610"/>
            <a:ext cx="9472509" cy="52322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Font typeface="Arial" panose="020B0604020202020204" pitchFamily="34" charset="0"/>
              <a:buNone/>
              <a:defRPr/>
            </a:pPr>
            <a:r>
              <a:rPr lang="tr-TR" sz="2800" b="1" dirty="0">
                <a:solidFill>
                  <a:srgbClr val="24397C"/>
                </a:solidFill>
                <a:latin typeface="+mj-lt"/>
                <a:cs typeface="Arial" panose="020B0604020202020204" pitchFamily="34" charset="0"/>
              </a:rPr>
              <a:t>KIRKLARELİ</a:t>
            </a:r>
            <a:r>
              <a:rPr lang="tr-TR" sz="2800" b="1" dirty="0">
                <a:solidFill>
                  <a:srgbClr val="24397C"/>
                </a:solidFill>
                <a:latin typeface="Arial" panose="020B0604020202020204" pitchFamily="34" charset="0"/>
                <a:cs typeface="Arial" panose="020B0604020202020204" pitchFamily="34" charset="0"/>
              </a:rPr>
              <a:t> </a:t>
            </a:r>
            <a:r>
              <a:rPr lang="tr-TR" sz="2800" b="1" dirty="0">
                <a:solidFill>
                  <a:srgbClr val="24397C"/>
                </a:solidFill>
                <a:latin typeface="+mj-lt"/>
                <a:cs typeface="Arial" panose="020B0604020202020204" pitchFamily="34" charset="0"/>
              </a:rPr>
              <a:t>ÜNİVERSİTESİ AKADEMİK YAPISI</a:t>
            </a:r>
          </a:p>
        </p:txBody>
      </p:sp>
      <p:pic>
        <p:nvPicPr>
          <p:cNvPr id="2050" name="Picture 2"/>
          <p:cNvPicPr>
            <a:picLocks noChangeAspect="1" noChangeArrowheads="1"/>
          </p:cNvPicPr>
          <p:nvPr/>
        </p:nvPicPr>
        <p:blipFill>
          <a:blip r:embed="rId5"/>
          <a:srcRect/>
          <a:stretch>
            <a:fillRect/>
          </a:stretch>
        </p:blipFill>
        <p:spPr bwMode="auto">
          <a:xfrm>
            <a:off x="1905841" y="2476967"/>
            <a:ext cx="7591425" cy="5191125"/>
          </a:xfrm>
          <a:prstGeom prst="rect">
            <a:avLst/>
          </a:prstGeom>
          <a:noFill/>
          <a:ln w="9525">
            <a:noFill/>
            <a:miter lim="800000"/>
            <a:headEnd/>
            <a:tailEnd/>
          </a:ln>
          <a:effectLst/>
        </p:spPr>
      </p:pic>
    </p:spTree>
    <p:extLst>
      <p:ext uri="{BB962C8B-B14F-4D97-AF65-F5344CB8AC3E}">
        <p14:creationId xmlns="" xmlns:p14="http://schemas.microsoft.com/office/powerpoint/2010/main" val="3919481249"/>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EF5C6EB-CDBB-E1B2-46FA-6967C7B13DE4}"/>
            </a:ext>
          </a:extLst>
        </p:cNvPr>
        <p:cNvGrpSpPr/>
        <p:nvPr/>
      </p:nvGrpSpPr>
      <p:grpSpPr>
        <a:xfrm>
          <a:off x="0" y="0"/>
          <a:ext cx="0" cy="0"/>
          <a:chOff x="0" y="0"/>
          <a:chExt cx="0" cy="0"/>
        </a:xfrm>
      </p:grpSpPr>
      <p:pic>
        <p:nvPicPr>
          <p:cNvPr id="5" name="Resim 4">
            <a:extLst>
              <a:ext uri="{FF2B5EF4-FFF2-40B4-BE49-F238E27FC236}">
                <a16:creationId xmlns="" xmlns:a16="http://schemas.microsoft.com/office/drawing/2014/main" id="{E0C1FC3A-031F-4A45-2218-7FDC37CDA60F}"/>
              </a:ext>
            </a:extLst>
          </p:cNvPr>
          <p:cNvPicPr>
            <a:picLocks noChangeAspect="1"/>
          </p:cNvPicPr>
          <p:nvPr/>
        </p:nvPicPr>
        <p:blipFill>
          <a:blip r:embed="rId3" cstate="print">
            <a:duotone>
              <a:prstClr val="black"/>
              <a:schemeClr val="tx2">
                <a:tint val="45000"/>
                <a:satMod val="400000"/>
              </a:schemeClr>
            </a:duotone>
          </a:blip>
          <a:stretch>
            <a:fillRect/>
          </a:stretch>
        </p:blipFill>
        <p:spPr>
          <a:xfrm>
            <a:off x="10762723" y="272868"/>
            <a:ext cx="920758" cy="921850"/>
          </a:xfrm>
          <a:prstGeom prst="rect">
            <a:avLst/>
          </a:prstGeom>
        </p:spPr>
      </p:pic>
      <p:pic>
        <p:nvPicPr>
          <p:cNvPr id="20" name="Picture 2" descr="kÄ±rklareli Ã¼niversitesi ile ilgili gÃ¶rsel sonucu">
            <a:extLst>
              <a:ext uri="{FF2B5EF4-FFF2-40B4-BE49-F238E27FC236}">
                <a16:creationId xmlns="" xmlns:a16="http://schemas.microsoft.com/office/drawing/2014/main" id="{F119166F-586C-6A79-CB6B-E9F82898EB5B}"/>
              </a:ext>
            </a:extLst>
          </p:cNvPr>
          <p:cNvPicPr>
            <a:picLocks noChangeArrowheads="1"/>
          </p:cNvPicPr>
          <p:nvPr/>
        </p:nvPicPr>
        <p:blipFill>
          <a:blip r:embed="rId4" cstate="print">
            <a:extLst>
              <a:ext uri="{BEBA8EAE-BF5A-486C-A8C5-ECC9F3942E4B}">
                <a14:imgProps xmlns="" xmlns:a14="http://schemas.microsoft.com/office/drawing/2010/main">
                  <a14:imgLayer r:embed="">
                    <a14:imgEffect>
                      <a14:saturation sat="33000"/>
                    </a14:imgEffect>
                  </a14:imgLayer>
                </a14:imgProps>
              </a:ext>
            </a:extLst>
          </a:blip>
          <a:srcRect/>
          <a:stretch>
            <a:fillRect/>
          </a:stretch>
        </p:blipFill>
        <p:spPr bwMode="auto">
          <a:xfrm>
            <a:off x="556371" y="493363"/>
            <a:ext cx="676385" cy="661100"/>
          </a:xfrm>
          <a:prstGeom prst="round2DiagRect">
            <a:avLst>
              <a:gd name="adj1" fmla="val 16667"/>
              <a:gd name="adj2" fmla="val 0"/>
            </a:avLst>
          </a:prstGeom>
          <a:ln w="88900" cap="sq">
            <a:solidFill>
              <a:srgbClr val="FFFFFF"/>
            </a:solidFill>
            <a:miter lim="800000"/>
          </a:ln>
          <a:effectLst/>
        </p:spPr>
      </p:pic>
      <p:cxnSp>
        <p:nvCxnSpPr>
          <p:cNvPr id="21" name="Düz Bağlayıcı 20">
            <a:extLst>
              <a:ext uri="{FF2B5EF4-FFF2-40B4-BE49-F238E27FC236}">
                <a16:creationId xmlns="" xmlns:a16="http://schemas.microsoft.com/office/drawing/2014/main" id="{BDD14137-6548-FC22-FDD3-D128F6B1422A}"/>
              </a:ext>
            </a:extLst>
          </p:cNvPr>
          <p:cNvCxnSpPr/>
          <p:nvPr/>
        </p:nvCxnSpPr>
        <p:spPr>
          <a:xfrm flipV="1">
            <a:off x="600742" y="1273688"/>
            <a:ext cx="11082739" cy="50317"/>
          </a:xfrm>
          <a:prstGeom prst="line">
            <a:avLst/>
          </a:prstGeom>
          <a:ln w="3175">
            <a:prstDash val="sysDot"/>
          </a:ln>
        </p:spPr>
        <p:style>
          <a:lnRef idx="1">
            <a:schemeClr val="accent2"/>
          </a:lnRef>
          <a:fillRef idx="0">
            <a:schemeClr val="accent2"/>
          </a:fillRef>
          <a:effectRef idx="0">
            <a:schemeClr val="accent2"/>
          </a:effectRef>
          <a:fontRef idx="minor">
            <a:schemeClr val="tx1"/>
          </a:fontRef>
        </p:style>
      </p:cxnSp>
      <p:sp>
        <p:nvSpPr>
          <p:cNvPr id="9" name="Altbilgi Yer Tutucusu 1">
            <a:extLst>
              <a:ext uri="{FF2B5EF4-FFF2-40B4-BE49-F238E27FC236}">
                <a16:creationId xmlns="" xmlns:a16="http://schemas.microsoft.com/office/drawing/2014/main" id="{6DC773F5-4B3E-FAAE-77AA-E9AB0F5723CB}"/>
              </a:ext>
            </a:extLst>
          </p:cNvPr>
          <p:cNvSpPr>
            <a:spLocks noGrp="1"/>
          </p:cNvSpPr>
          <p:nvPr>
            <p:ph type="ftr" sz="quarter" idx="11"/>
          </p:nvPr>
        </p:nvSpPr>
        <p:spPr>
          <a:xfrm>
            <a:off x="8475011" y="7959148"/>
            <a:ext cx="3600000" cy="259626"/>
          </a:xfrm>
        </p:spPr>
        <p:txBody>
          <a:bodyPr/>
          <a:lstStyle/>
          <a:p>
            <a:pPr algn="r"/>
            <a:r>
              <a:rPr lang="tr-TR" sz="1000" dirty="0">
                <a:solidFill>
                  <a:srgbClr val="002060"/>
                </a:solidFill>
                <a:latin typeface="Century Gothic" panose="020B0502020202020204" pitchFamily="34" charset="0"/>
              </a:rPr>
              <a:t>Eğitim Öğretim Geliştirme Koordinatörlüğü-2025</a:t>
            </a:r>
          </a:p>
        </p:txBody>
      </p:sp>
      <p:sp>
        <p:nvSpPr>
          <p:cNvPr id="4" name="Unvan 1">
            <a:extLst>
              <a:ext uri="{FF2B5EF4-FFF2-40B4-BE49-F238E27FC236}">
                <a16:creationId xmlns="" xmlns:a16="http://schemas.microsoft.com/office/drawing/2014/main" id="{DBA2E5EB-953D-053B-35CA-95B99675E039}"/>
              </a:ext>
            </a:extLst>
          </p:cNvPr>
          <p:cNvSpPr>
            <a:spLocks noGrp="1"/>
          </p:cNvSpPr>
          <p:nvPr>
            <p:ph type="title"/>
          </p:nvPr>
        </p:nvSpPr>
        <p:spPr>
          <a:xfrm>
            <a:off x="1411860" y="313903"/>
            <a:ext cx="6677266" cy="959785"/>
          </a:xfrm>
        </p:spPr>
        <p:txBody>
          <a:bodyPr>
            <a:normAutofit/>
          </a:bodyPr>
          <a:lstStyle/>
          <a:p>
            <a:pPr>
              <a:lnSpc>
                <a:spcPct val="100000"/>
              </a:lnSpc>
              <a:spcAft>
                <a:spcPts val="1200"/>
              </a:spcAft>
            </a:pPr>
            <a:r>
              <a:rPr lang="tr-TR" sz="1883" spc="105" dirty="0">
                <a:solidFill>
                  <a:srgbClr val="002060"/>
                </a:solidFill>
                <a:latin typeface="Century Gothic" panose="020B0502020202020204" pitchFamily="34" charset="0"/>
                <a:cs typeface="Times New Roman" panose="02020603050405020304" pitchFamily="18" charset="0"/>
              </a:rPr>
              <a:t>Kırklareli Üniversitesi</a:t>
            </a:r>
            <a:r>
              <a:rPr lang="tr-TR" sz="1883" dirty="0">
                <a:solidFill>
                  <a:schemeClr val="bg2">
                    <a:lumMod val="75000"/>
                  </a:schemeClr>
                </a:solidFill>
                <a:latin typeface="Century Gothic" panose="020B0502020202020204" pitchFamily="34" charset="0"/>
                <a:cs typeface="Times New Roman" panose="02020603050405020304" pitchFamily="18" charset="0"/>
              </a:rPr>
              <a:t/>
            </a:r>
            <a:br>
              <a:rPr lang="tr-TR" sz="1883" dirty="0">
                <a:solidFill>
                  <a:schemeClr val="bg2">
                    <a:lumMod val="75000"/>
                  </a:schemeClr>
                </a:solidFill>
                <a:latin typeface="Century Gothic" panose="020B0502020202020204" pitchFamily="34" charset="0"/>
                <a:cs typeface="Times New Roman" panose="02020603050405020304" pitchFamily="18" charset="0"/>
              </a:rPr>
            </a:br>
            <a:r>
              <a:rPr lang="tr-TR" sz="1883" dirty="0">
                <a:solidFill>
                  <a:schemeClr val="accent4">
                    <a:lumMod val="75000"/>
                  </a:schemeClr>
                </a:solidFill>
                <a:latin typeface="Century Gothic" panose="020B0502020202020204" pitchFamily="34" charset="0"/>
                <a:cs typeface="Times New Roman" panose="02020603050405020304" pitchFamily="18" charset="0"/>
              </a:rPr>
              <a:t>Bölüm Oryantasyon Programı</a:t>
            </a:r>
            <a:endParaRPr lang="tr-TR" sz="1883" spc="209" dirty="0">
              <a:solidFill>
                <a:schemeClr val="bg2">
                  <a:lumMod val="75000"/>
                </a:schemeClr>
              </a:solidFill>
              <a:latin typeface="Century Gothic" panose="020B0502020202020204" pitchFamily="34" charset="0"/>
              <a:cs typeface="Times New Roman" panose="02020603050405020304" pitchFamily="18" charset="0"/>
            </a:endParaRPr>
          </a:p>
        </p:txBody>
      </p:sp>
      <p:graphicFrame>
        <p:nvGraphicFramePr>
          <p:cNvPr id="8" name="Diyagram 3"/>
          <p:cNvGraphicFramePr/>
          <p:nvPr>
            <p:extLst>
              <p:ext uri="{D42A27DB-BD31-4B8C-83A1-F6EECF244321}">
                <p14:modId xmlns="" xmlns:p14="http://schemas.microsoft.com/office/powerpoint/2010/main" val="2268463713"/>
              </p:ext>
            </p:extLst>
          </p:nvPr>
        </p:nvGraphicFramePr>
        <p:xfrm>
          <a:off x="595412" y="1452282"/>
          <a:ext cx="11058705" cy="61139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3919481249"/>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308" y="0"/>
            <a:ext cx="10972800" cy="1380067"/>
          </a:xfrm>
        </p:spPr>
        <p:txBody>
          <a:bodyPr/>
          <a:lstStyle/>
          <a:p>
            <a:r>
              <a:rPr lang="tr-TR" sz="3600" b="1" dirty="0">
                <a:solidFill>
                  <a:srgbClr val="004E8E"/>
                </a:solidFill>
                <a:cs typeface="Arial" panose="020B0604020202020204" pitchFamily="34" charset="0"/>
              </a:rPr>
              <a:t>KÜTÜPHANE</a:t>
            </a:r>
            <a:endParaRPr lang="tr-TR" sz="3600" b="1" dirty="0">
              <a:solidFill>
                <a:srgbClr val="004E8E"/>
              </a:solidFill>
              <a:latin typeface="+mn-lt"/>
              <a:ea typeface="+mn-ea"/>
              <a:cs typeface="Arial" panose="020B0604020202020204" pitchFamily="34" charset="0"/>
            </a:endParaRPr>
          </a:p>
        </p:txBody>
      </p:sp>
      <p:pic>
        <p:nvPicPr>
          <p:cNvPr id="4" name="İçerik Yer Tutucusu 3"/>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t="24566" b="21036"/>
          <a:stretch/>
        </p:blipFill>
        <p:spPr>
          <a:xfrm>
            <a:off x="741366" y="1380067"/>
            <a:ext cx="10632685" cy="3837537"/>
          </a:xfrm>
        </p:spPr>
      </p:pic>
      <p:pic>
        <p:nvPicPr>
          <p:cNvPr id="5" name="Resim 4"/>
          <p:cNvPicPr>
            <a:picLocks noChangeAspect="1"/>
          </p:cNvPicPr>
          <p:nvPr/>
        </p:nvPicPr>
        <p:blipFill rotWithShape="1">
          <a:blip r:embed="rId3" cstate="print">
            <a:extLst>
              <a:ext uri="{28A0092B-C50C-407E-A947-70E740481C1C}">
                <a14:useLocalDpi xmlns="" xmlns:a14="http://schemas.microsoft.com/office/drawing/2010/main" val="0"/>
              </a:ext>
            </a:extLst>
          </a:blip>
          <a:srcRect l="8879" t="20312"/>
          <a:stretch/>
        </p:blipFill>
        <p:spPr>
          <a:xfrm>
            <a:off x="239350" y="5528161"/>
            <a:ext cx="4080103" cy="2139019"/>
          </a:xfrm>
          <a:prstGeom prst="rect">
            <a:avLst/>
          </a:prstGeom>
        </p:spPr>
      </p:pic>
      <p:pic>
        <p:nvPicPr>
          <p:cNvPr id="6" name="Resim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62967" y="5528161"/>
            <a:ext cx="3541391" cy="2139019"/>
          </a:xfrm>
          <a:prstGeom prst="rect">
            <a:avLst/>
          </a:prstGeom>
        </p:spPr>
      </p:pic>
      <p:pic>
        <p:nvPicPr>
          <p:cNvPr id="7" name="Resim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547873" y="5528161"/>
            <a:ext cx="3476668" cy="2139019"/>
          </a:xfrm>
          <a:prstGeom prst="rect">
            <a:avLst/>
          </a:prstGeom>
        </p:spPr>
      </p:pic>
      <p:sp>
        <p:nvSpPr>
          <p:cNvPr id="9" name="Altbilgi Yer Tutucusu 11"/>
          <p:cNvSpPr txBox="1">
            <a:spLocks/>
          </p:cNvSpPr>
          <p:nvPr/>
        </p:nvSpPr>
        <p:spPr>
          <a:xfrm>
            <a:off x="3215680" y="7737927"/>
            <a:ext cx="6432715" cy="440855"/>
          </a:xfrm>
          <a:prstGeom prst="rect">
            <a:avLst/>
          </a:prstGeom>
        </p:spPr>
        <p:txBody>
          <a:bodyPr vert="horz" lIns="116979" tIns="58490" rIns="116979" bIns="5849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sp>
        <p:nvSpPr>
          <p:cNvPr id="3" name="Slayt Numarası Yer Tutucusu 2"/>
          <p:cNvSpPr>
            <a:spLocks noGrp="1"/>
          </p:cNvSpPr>
          <p:nvPr>
            <p:ph type="sldNum" sz="quarter" idx="12"/>
          </p:nvPr>
        </p:nvSpPr>
        <p:spPr/>
        <p:txBody>
          <a:bodyPr/>
          <a:lstStyle/>
          <a:p>
            <a:fld id="{F302176B-0E47-46AC-8F43-DAB4B8A37D06}" type="slidenum">
              <a:rPr lang="tr-TR" smtClean="0"/>
              <a:pPr/>
              <a:t>6</a:t>
            </a:fld>
            <a:endParaRPr lang="tr-TR"/>
          </a:p>
        </p:txBody>
      </p:sp>
    </p:spTree>
    <p:extLst>
      <p:ext uri="{BB962C8B-B14F-4D97-AF65-F5344CB8AC3E}">
        <p14:creationId xmlns="" xmlns:p14="http://schemas.microsoft.com/office/powerpoint/2010/main" val="2103476675"/>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31370" y="1530656"/>
            <a:ext cx="11425269" cy="7200959"/>
          </a:xfrm>
          <a:prstGeom prst="rect">
            <a:avLst/>
          </a:prstGeom>
        </p:spPr>
        <p:txBody>
          <a:bodyPr wrap="square" lIns="116979" tIns="58490" rIns="116979" bIns="58490">
            <a:spAutoFit/>
          </a:bodyPr>
          <a:lstStyle/>
          <a:p>
            <a:pPr marL="438672" indent="-438672" algn="just">
              <a:lnSpc>
                <a:spcPct val="107000"/>
              </a:lnSpc>
              <a:buFont typeface="Wingdings" panose="05000000000000000000" pitchFamily="2" charset="2"/>
              <a:buChar char="Ø"/>
            </a:pPr>
            <a:r>
              <a:rPr lang="tr-TR" sz="2800" dirty="0">
                <a:latin typeface="Times New Roman" pitchFamily="18" charset="0"/>
                <a:cs typeface="Times New Roman" pitchFamily="18" charset="0"/>
              </a:rPr>
              <a:t>Kütüphane </a:t>
            </a:r>
            <a:r>
              <a:rPr lang="en-AU" sz="2800" dirty="0">
                <a:latin typeface="Times New Roman" pitchFamily="18" charset="0"/>
                <a:cs typeface="Times New Roman" pitchFamily="18" charset="0"/>
              </a:rPr>
              <a:t>web </a:t>
            </a:r>
            <a:r>
              <a:rPr lang="en-AU" sz="2800" dirty="0" err="1">
                <a:latin typeface="Times New Roman" pitchFamily="18" charset="0"/>
                <a:cs typeface="Times New Roman" pitchFamily="18" charset="0"/>
              </a:rPr>
              <a:t>sayfası</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elektronik</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veri</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tabanları</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elektronik</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kaynaklar</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elektronik</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dergiler</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kütüphaneler</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arası</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belge</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sağlama</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ve</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ödünç</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verme</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ve</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bilgi</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tarama</a:t>
            </a:r>
            <a:r>
              <a:rPr lang="en-AU" sz="2800" dirty="0">
                <a:latin typeface="Times New Roman" pitchFamily="18" charset="0"/>
                <a:cs typeface="Times New Roman" pitchFamily="18" charset="0"/>
              </a:rPr>
              <a:t>, video </a:t>
            </a:r>
            <a:r>
              <a:rPr lang="en-AU" sz="2800" dirty="0" err="1">
                <a:latin typeface="Times New Roman" pitchFamily="18" charset="0"/>
                <a:cs typeface="Times New Roman" pitchFamily="18" charset="0"/>
              </a:rPr>
              <a:t>etkinlikleri</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ile</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kullanıcılarına</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çağdaş</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hizmetler</a:t>
            </a:r>
            <a:r>
              <a:rPr lang="en-AU" sz="2800" dirty="0">
                <a:latin typeface="Times New Roman" pitchFamily="18" charset="0"/>
                <a:cs typeface="Times New Roman" pitchFamily="18" charset="0"/>
              </a:rPr>
              <a:t> </a:t>
            </a:r>
            <a:r>
              <a:rPr lang="en-AU" sz="2800" dirty="0" err="1">
                <a:latin typeface="Times New Roman" pitchFamily="18" charset="0"/>
                <a:cs typeface="Times New Roman" pitchFamily="18" charset="0"/>
              </a:rPr>
              <a:t>sunmaktadır</a:t>
            </a:r>
            <a:r>
              <a:rPr lang="en-AU" sz="2800" dirty="0">
                <a:latin typeface="Times New Roman" pitchFamily="18" charset="0"/>
                <a:cs typeface="Times New Roman" pitchFamily="18" charset="0"/>
              </a:rPr>
              <a:t>. </a:t>
            </a:r>
            <a:endParaRPr lang="tr-TR" sz="2800" dirty="0">
              <a:latin typeface="Times New Roman" pitchFamily="18" charset="0"/>
              <a:cs typeface="Times New Roman" pitchFamily="18" charset="0"/>
            </a:endParaRPr>
          </a:p>
          <a:p>
            <a:pPr marL="438672" indent="-438672" algn="just">
              <a:lnSpc>
                <a:spcPct val="107000"/>
              </a:lnSpc>
              <a:buFont typeface="Wingdings" panose="05000000000000000000" pitchFamily="2" charset="2"/>
              <a:buChar char="Ø"/>
            </a:pPr>
            <a:endParaRPr lang="tr-TR" sz="2800" dirty="0">
              <a:latin typeface="Times New Roman" pitchFamily="18" charset="0"/>
              <a:cs typeface="Times New Roman" pitchFamily="18" charset="0"/>
            </a:endParaRPr>
          </a:p>
          <a:p>
            <a:pPr marL="438672" indent="-438672" algn="just">
              <a:lnSpc>
                <a:spcPct val="107000"/>
              </a:lnSpc>
              <a:buFont typeface="Wingdings" panose="05000000000000000000" pitchFamily="2" charset="2"/>
              <a:buChar char="Ø"/>
            </a:pPr>
            <a:r>
              <a:rPr lang="tr-TR" sz="2800" dirty="0">
                <a:latin typeface="Times New Roman" pitchFamily="18" charset="0"/>
                <a:cs typeface="Times New Roman" pitchFamily="18" charset="0"/>
              </a:rPr>
              <a:t>Kütüphane Merkez Binamız Kayalı Kampüsü içerisinde Sosyal Yaşam alanı içerisinde bulunmaktadır. </a:t>
            </a:r>
          </a:p>
          <a:p>
            <a:pPr marL="438672" indent="-438672" algn="just">
              <a:lnSpc>
                <a:spcPct val="107000"/>
              </a:lnSpc>
              <a:buFont typeface="Wingdings" panose="05000000000000000000" pitchFamily="2" charset="2"/>
              <a:buChar char="Ø"/>
            </a:pPr>
            <a:endParaRPr lang="tr-TR" sz="2800" dirty="0">
              <a:latin typeface="Times New Roman" pitchFamily="18" charset="0"/>
              <a:cs typeface="Times New Roman" pitchFamily="18" charset="0"/>
            </a:endParaRPr>
          </a:p>
          <a:p>
            <a:pPr marL="438672" indent="-438672" algn="just">
              <a:lnSpc>
                <a:spcPct val="107000"/>
              </a:lnSpc>
              <a:buFont typeface="Wingdings" panose="05000000000000000000" pitchFamily="2" charset="2"/>
              <a:buChar char="Ø"/>
            </a:pPr>
            <a:r>
              <a:rPr lang="tr-TR" sz="2800" dirty="0">
                <a:latin typeface="Times New Roman" pitchFamily="18" charset="0"/>
                <a:cs typeface="Times New Roman" pitchFamily="18" charset="0"/>
              </a:rPr>
              <a:t>Süreli yayınlar açık raf düzeninde yerleştirilmiştir. İnternet ortamında kütüphane malzemesini taramak için Merkez Kütüphane WEB sitesindeki “katalog tarama” menüsüne girerek koleksiyon taranabilmektedir.</a:t>
            </a:r>
          </a:p>
          <a:p>
            <a:pPr marL="438672" indent="-438672" algn="just">
              <a:lnSpc>
                <a:spcPct val="107000"/>
              </a:lnSpc>
              <a:buFont typeface="Symbol" panose="05050102010706020507" pitchFamily="18" charset="2"/>
              <a:buChar char=""/>
            </a:pPr>
            <a:endParaRPr lang="tr-TR" sz="2800" dirty="0">
              <a:latin typeface="Times New Roman" pitchFamily="18" charset="0"/>
              <a:cs typeface="Times New Roman" pitchFamily="18" charset="0"/>
            </a:endParaRPr>
          </a:p>
          <a:p>
            <a:r>
              <a:rPr lang="tr-TR" sz="2800" dirty="0" smtClean="0">
                <a:latin typeface="Times New Roman" pitchFamily="18" charset="0"/>
                <a:cs typeface="Times New Roman" pitchFamily="18" charset="0"/>
              </a:rPr>
              <a:t>											Ayrıntılı </a:t>
            </a:r>
            <a:r>
              <a:rPr lang="tr-TR" sz="2800" dirty="0">
                <a:latin typeface="Times New Roman" pitchFamily="18" charset="0"/>
                <a:cs typeface="Times New Roman" pitchFamily="18" charset="0"/>
              </a:rPr>
              <a:t>Bilgi İçin: </a:t>
            </a:r>
            <a:r>
              <a:rPr lang="tr-TR" sz="2800" dirty="0">
                <a:latin typeface="Times New Roman" pitchFamily="18" charset="0"/>
                <a:cs typeface="Times New Roman" pitchFamily="18" charset="0"/>
                <a:hlinkClick r:id="rId2"/>
              </a:rPr>
              <a:t>http://kddb.klu.edu.tr/</a:t>
            </a:r>
            <a:endParaRPr lang="tr-TR" sz="2800" dirty="0">
              <a:latin typeface="Times New Roman" pitchFamily="18" charset="0"/>
              <a:cs typeface="Times New Roman" pitchFamily="18" charset="0"/>
            </a:endParaRPr>
          </a:p>
          <a:p>
            <a:pPr marL="438672" indent="-438672" algn="just">
              <a:lnSpc>
                <a:spcPct val="107000"/>
              </a:lnSpc>
              <a:buFont typeface="Symbol" panose="05050102010706020507" pitchFamily="18" charset="2"/>
              <a:buChar char=""/>
            </a:pPr>
            <a:endParaRPr lang="tr-TR" sz="2800" dirty="0">
              <a:latin typeface="Times New Roman" pitchFamily="18" charset="0"/>
              <a:ea typeface="Calibri" panose="020F0502020204030204" pitchFamily="34" charset="0"/>
              <a:cs typeface="Times New Roman" pitchFamily="18" charset="0"/>
            </a:endParaRPr>
          </a:p>
          <a:p>
            <a:pPr algn="just">
              <a:lnSpc>
                <a:spcPct val="107000"/>
              </a:lnSpc>
            </a:pPr>
            <a:endParaRPr lang="tr-TR" sz="2000" dirty="0">
              <a:latin typeface="Times New Roman" pitchFamily="18" charset="0"/>
              <a:ea typeface="Calibri" panose="020F0502020204030204" pitchFamily="34" charset="0"/>
              <a:cs typeface="Times New Roman" pitchFamily="18" charset="0"/>
            </a:endParaRPr>
          </a:p>
          <a:p>
            <a:pPr algn="just">
              <a:lnSpc>
                <a:spcPct val="107000"/>
              </a:lnSpc>
            </a:pPr>
            <a:endParaRPr lang="tr-TR" sz="2000" dirty="0">
              <a:latin typeface="Times New Roman" pitchFamily="18" charset="0"/>
              <a:ea typeface="Calibri" panose="020F0502020204030204" pitchFamily="34" charset="0"/>
              <a:cs typeface="Times New Roman" pitchFamily="18" charset="0"/>
            </a:endParaRPr>
          </a:p>
        </p:txBody>
      </p:sp>
      <p:sp>
        <p:nvSpPr>
          <p:cNvPr id="5" name="Dikdörtgen 4"/>
          <p:cNvSpPr/>
          <p:nvPr/>
        </p:nvSpPr>
        <p:spPr>
          <a:xfrm>
            <a:off x="3518970" y="488595"/>
            <a:ext cx="6032701" cy="710913"/>
          </a:xfrm>
          <a:prstGeom prst="rect">
            <a:avLst/>
          </a:prstGeom>
        </p:spPr>
        <p:txBody>
          <a:bodyPr wrap="none" lIns="116979" tIns="58490" rIns="116979" bIns="58490">
            <a:spAutoFit/>
          </a:bodyPr>
          <a:lstStyle/>
          <a:p>
            <a:pPr algn="ctr">
              <a:lnSpc>
                <a:spcPct val="107000"/>
              </a:lnSpc>
              <a:spcBef>
                <a:spcPct val="0"/>
              </a:spcBef>
              <a:spcAft>
                <a:spcPts val="1023"/>
              </a:spcAft>
            </a:pPr>
            <a:r>
              <a:rPr lang="tr-TR" sz="3600" b="1" dirty="0">
                <a:solidFill>
                  <a:srgbClr val="24397C"/>
                </a:solidFill>
                <a:latin typeface="+mj-lt"/>
                <a:cs typeface="Arial" panose="020B0604020202020204" pitchFamily="34" charset="0"/>
              </a:rPr>
              <a:t>KÜTÜPHANE HİZMETLERİ</a:t>
            </a:r>
          </a:p>
        </p:txBody>
      </p:sp>
      <p:sp>
        <p:nvSpPr>
          <p:cNvPr id="8" name="Altbilgi Yer Tutucusu 11"/>
          <p:cNvSpPr txBox="1">
            <a:spLocks/>
          </p:cNvSpPr>
          <p:nvPr/>
        </p:nvSpPr>
        <p:spPr>
          <a:xfrm>
            <a:off x="3215680" y="7737927"/>
            <a:ext cx="6432715" cy="440855"/>
          </a:xfrm>
          <a:prstGeom prst="rect">
            <a:avLst/>
          </a:prstGeom>
        </p:spPr>
        <p:txBody>
          <a:bodyPr vert="horz" lIns="116979" tIns="58490" rIns="116979" bIns="5849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sp>
        <p:nvSpPr>
          <p:cNvPr id="3" name="Slayt Numarası Yer Tutucusu 2"/>
          <p:cNvSpPr>
            <a:spLocks noGrp="1"/>
          </p:cNvSpPr>
          <p:nvPr>
            <p:ph type="sldNum" sz="quarter" idx="12"/>
          </p:nvPr>
        </p:nvSpPr>
        <p:spPr/>
        <p:txBody>
          <a:bodyPr/>
          <a:lstStyle/>
          <a:p>
            <a:fld id="{F302176B-0E47-46AC-8F43-DAB4B8A37D06}" type="slidenum">
              <a:rPr lang="tr-TR" smtClean="0"/>
              <a:pPr/>
              <a:t>7</a:t>
            </a:fld>
            <a:endParaRPr lang="tr-TR"/>
          </a:p>
        </p:txBody>
      </p:sp>
    </p:spTree>
    <p:extLst>
      <p:ext uri="{BB962C8B-B14F-4D97-AF65-F5344CB8AC3E}">
        <p14:creationId xmlns="" xmlns:p14="http://schemas.microsoft.com/office/powerpoint/2010/main" val="3249808975"/>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9349" y="662480"/>
            <a:ext cx="4416491" cy="6787677"/>
          </a:xfrm>
        </p:spPr>
        <p:txBody>
          <a:bodyPr>
            <a:normAutofit fontScale="92500" lnSpcReduction="20000"/>
          </a:bodyPr>
          <a:lstStyle/>
          <a:p>
            <a:pPr marL="0" indent="0" algn="just">
              <a:buNone/>
            </a:pPr>
            <a:endParaRPr lang="tr-TR" sz="2300" dirty="0"/>
          </a:p>
          <a:p>
            <a:pPr algn="just">
              <a:buFont typeface="Wingdings" panose="05000000000000000000" pitchFamily="2" charset="2"/>
              <a:buChar char="Ø"/>
            </a:pPr>
            <a:r>
              <a:rPr lang="tr-TR" sz="2800" dirty="0">
                <a:latin typeface="Times New Roman" pitchFamily="18" charset="0"/>
                <a:cs typeface="Times New Roman" pitchFamily="18" charset="0"/>
              </a:rPr>
              <a:t>Öğrenim hayatınızda eğitiminize destek vereceğini düşündüğümüz e-kaynaklara ve yardımcı programlara erişim sağlayabilmeniz için öncelikle </a:t>
            </a:r>
            <a:r>
              <a:rPr lang="tr-TR" sz="2800" u="sng" dirty="0">
                <a:solidFill>
                  <a:srgbClr val="FF0000"/>
                </a:solidFill>
                <a:latin typeface="Times New Roman" pitchFamily="18" charset="0"/>
                <a:cs typeface="Times New Roman" pitchFamily="18" charset="0"/>
              </a:rPr>
              <a:t>@klu.edu.tr</a:t>
            </a:r>
            <a:r>
              <a:rPr lang="tr-TR" sz="2800" dirty="0">
                <a:solidFill>
                  <a:srgbClr val="FF0000"/>
                </a:solidFill>
                <a:latin typeface="Times New Roman" pitchFamily="18" charset="0"/>
                <a:cs typeface="Times New Roman" pitchFamily="18" charset="0"/>
              </a:rPr>
              <a:t> </a:t>
            </a:r>
            <a:r>
              <a:rPr lang="tr-TR" sz="2800" dirty="0">
                <a:latin typeface="Times New Roman" pitchFamily="18" charset="0"/>
                <a:cs typeface="Times New Roman" pitchFamily="18" charset="0"/>
              </a:rPr>
              <a:t>uzantılı mail adreslerine sahip olmanız gerekmektedir. </a:t>
            </a:r>
          </a:p>
          <a:p>
            <a:pPr algn="just">
              <a:buFont typeface="Wingdings" panose="05000000000000000000" pitchFamily="2" charset="2"/>
              <a:buChar char="Ø"/>
            </a:pPr>
            <a:endParaRPr lang="tr-TR" sz="2800" dirty="0">
              <a:latin typeface="Times New Roman" pitchFamily="18" charset="0"/>
              <a:cs typeface="Times New Roman" pitchFamily="18" charset="0"/>
            </a:endParaRPr>
          </a:p>
          <a:p>
            <a:pPr algn="just">
              <a:buFont typeface="Wingdings" panose="05000000000000000000" pitchFamily="2" charset="2"/>
              <a:buChar char="Ø"/>
            </a:pPr>
            <a:endParaRPr lang="tr-TR" sz="2800" dirty="0">
              <a:latin typeface="Times New Roman" pitchFamily="18" charset="0"/>
              <a:cs typeface="Times New Roman" pitchFamily="18" charset="0"/>
            </a:endParaRPr>
          </a:p>
          <a:p>
            <a:pPr algn="just">
              <a:buFont typeface="Wingdings" panose="05000000000000000000" pitchFamily="2" charset="2"/>
              <a:buChar char="Ø"/>
            </a:pPr>
            <a:r>
              <a:rPr lang="tr-TR" sz="2800" dirty="0">
                <a:latin typeface="Times New Roman" pitchFamily="18" charset="0"/>
                <a:cs typeface="Times New Roman" pitchFamily="18" charset="0"/>
              </a:rPr>
              <a:t>Web sitemizde yer alan kurulum kılavuzlarının adımlarını takip ederek bilgisayar ve cep telefonlarınıza gereken ayarları yaptığınız takdirde kampüs içi ve dışında her alanda e-kaynaklara rahatlıkla erişim sağlayabilirsiniz. </a:t>
            </a:r>
          </a:p>
          <a:p>
            <a:pPr algn="just"/>
            <a:endParaRPr lang="tr-TR" sz="3100" dirty="0"/>
          </a:p>
        </p:txBody>
      </p:sp>
      <p:pic>
        <p:nvPicPr>
          <p:cNvPr id="5" name="Resim 4"/>
          <p:cNvPicPr>
            <a:picLocks noChangeAspect="1"/>
          </p:cNvPicPr>
          <p:nvPr/>
        </p:nvPicPr>
        <p:blipFill rotWithShape="1">
          <a:blip r:embed="rId2"/>
          <a:srcRect l="754" r="23651"/>
          <a:stretch/>
        </p:blipFill>
        <p:spPr>
          <a:xfrm>
            <a:off x="5135893" y="233082"/>
            <a:ext cx="7056107" cy="7217076"/>
          </a:xfrm>
          <a:prstGeom prst="rect">
            <a:avLst/>
          </a:prstGeom>
        </p:spPr>
      </p:pic>
      <p:sp>
        <p:nvSpPr>
          <p:cNvPr id="7" name="Altbilgi Yer Tutucusu 11"/>
          <p:cNvSpPr txBox="1">
            <a:spLocks/>
          </p:cNvSpPr>
          <p:nvPr/>
        </p:nvSpPr>
        <p:spPr>
          <a:xfrm>
            <a:off x="3215680" y="7737927"/>
            <a:ext cx="6432715" cy="440855"/>
          </a:xfrm>
          <a:prstGeom prst="rect">
            <a:avLst/>
          </a:prstGeom>
        </p:spPr>
        <p:txBody>
          <a:bodyPr vert="horz" lIns="116979" tIns="58490" rIns="116979" bIns="5849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sp>
        <p:nvSpPr>
          <p:cNvPr id="4" name="Slayt Numarası Yer Tutucusu 3"/>
          <p:cNvSpPr>
            <a:spLocks noGrp="1"/>
          </p:cNvSpPr>
          <p:nvPr>
            <p:ph type="sldNum" sz="quarter" idx="12"/>
          </p:nvPr>
        </p:nvSpPr>
        <p:spPr/>
        <p:txBody>
          <a:bodyPr/>
          <a:lstStyle/>
          <a:p>
            <a:fld id="{F302176B-0E47-46AC-8F43-DAB4B8A37D06}" type="slidenum">
              <a:rPr lang="tr-TR" smtClean="0"/>
              <a:pPr/>
              <a:t>8</a:t>
            </a:fld>
            <a:endParaRPr lang="tr-TR"/>
          </a:p>
        </p:txBody>
      </p:sp>
    </p:spTree>
    <p:extLst>
      <p:ext uri="{BB962C8B-B14F-4D97-AF65-F5344CB8AC3E}">
        <p14:creationId xmlns="" xmlns:p14="http://schemas.microsoft.com/office/powerpoint/2010/main" val="164913400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Grp="1"/>
          </p:cNvSpPr>
          <p:nvPr>
            <p:ph type="title"/>
          </p:nvPr>
        </p:nvSpPr>
        <p:spPr>
          <a:xfrm>
            <a:off x="527381" y="277548"/>
            <a:ext cx="10972800" cy="590931"/>
          </a:xfrm>
          <a:prstGeom prst="rect">
            <a:avLst/>
          </a:prstGeom>
          <a:noFill/>
        </p:spPr>
        <p:txBody>
          <a:bodyPr wrap="square" rtlCol="0">
            <a:spAutoFit/>
          </a:bodyPr>
          <a:lstStyle/>
          <a:p>
            <a:r>
              <a:rPr lang="tr-TR" sz="3600" b="1" dirty="0">
                <a:solidFill>
                  <a:srgbClr val="24397C"/>
                </a:solidFill>
                <a:ea typeface="+mn-ea"/>
                <a:cs typeface="Arial" panose="020B0604020202020204" pitchFamily="34" charset="0"/>
              </a:rPr>
              <a:t>VERİTABANLARINA UZAKTAN ERİŞİM</a:t>
            </a:r>
          </a:p>
        </p:txBody>
      </p:sp>
      <p:sp>
        <p:nvSpPr>
          <p:cNvPr id="7" name="Altbilgi Yer Tutucusu 11"/>
          <p:cNvSpPr txBox="1">
            <a:spLocks/>
          </p:cNvSpPr>
          <p:nvPr/>
        </p:nvSpPr>
        <p:spPr>
          <a:xfrm>
            <a:off x="3215680" y="7737927"/>
            <a:ext cx="6432715" cy="440855"/>
          </a:xfrm>
          <a:prstGeom prst="rect">
            <a:avLst/>
          </a:prstGeom>
        </p:spPr>
        <p:txBody>
          <a:bodyPr vert="horz" lIns="116979" tIns="58490" rIns="116979" bIns="5849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pic>
        <p:nvPicPr>
          <p:cNvPr id="8" name="İçerik Yer Tutucusu 7"/>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27381" y="1879682"/>
            <a:ext cx="11356667" cy="4781865"/>
          </a:xfrm>
        </p:spPr>
      </p:pic>
      <p:sp>
        <p:nvSpPr>
          <p:cNvPr id="3" name="Slayt Numarası Yer Tutucusu 2"/>
          <p:cNvSpPr>
            <a:spLocks noGrp="1"/>
          </p:cNvSpPr>
          <p:nvPr>
            <p:ph type="sldNum" sz="quarter" idx="12"/>
          </p:nvPr>
        </p:nvSpPr>
        <p:spPr/>
        <p:txBody>
          <a:bodyPr/>
          <a:lstStyle/>
          <a:p>
            <a:fld id="{F302176B-0E47-46AC-8F43-DAB4B8A37D06}" type="slidenum">
              <a:rPr lang="tr-TR" smtClean="0"/>
              <a:pPr/>
              <a:t>9</a:t>
            </a:fld>
            <a:endParaRPr lang="tr-TR"/>
          </a:p>
        </p:txBody>
      </p:sp>
    </p:spTree>
    <p:extLst>
      <p:ext uri="{BB962C8B-B14F-4D97-AF65-F5344CB8AC3E}">
        <p14:creationId xmlns="" xmlns:p14="http://schemas.microsoft.com/office/powerpoint/2010/main" val="1017867502"/>
      </p:ext>
    </p:extLst>
  </p:cSld>
  <p:clrMapOvr>
    <a:masterClrMapping/>
  </p:clrMapOvr>
  <p:transition spd="slow" advClick="0"/>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eması">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16967</TotalTime>
  <Words>1602</Words>
  <Application>Microsoft Office PowerPoint</Application>
  <PresentationFormat>Özel</PresentationFormat>
  <Paragraphs>286</Paragraphs>
  <Slides>38</Slides>
  <Notes>28</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Office Teması</vt:lpstr>
      <vt:lpstr> Kırklareli Üniversitesi Rektörlüğü Eğitim Öğretim Geliştirme Koordinatörlüğü</vt:lpstr>
      <vt:lpstr>Slayt 2</vt:lpstr>
      <vt:lpstr>Kırklareli Üniversitesi Bölüm Oryantasyon Programı</vt:lpstr>
      <vt:lpstr>Kırklareli Üniversitesi Bölüm Oryantasyon Programı</vt:lpstr>
      <vt:lpstr>Kırklareli Üniversitesi Bölüm Oryantasyon Programı</vt:lpstr>
      <vt:lpstr>KÜTÜPHANE</vt:lpstr>
      <vt:lpstr>Slayt 7</vt:lpstr>
      <vt:lpstr>Slayt 8</vt:lpstr>
      <vt:lpstr>VERİTABANLARINA UZAKTAN ERİŞİM</vt:lpstr>
      <vt:lpstr>Kırklareli Üniversitesi Bölüm Oryantasyon Programı</vt:lpstr>
      <vt:lpstr>Kırklareli Üniversitesi Bölüm Oryantasyon Programı</vt:lpstr>
      <vt:lpstr>Kırklareli Üniversitesi Bölüm Oryantasyon Programı</vt:lpstr>
      <vt:lpstr>Slayt 13</vt:lpstr>
      <vt:lpstr>YEMEKHANE</vt:lpstr>
      <vt:lpstr>Kırklareli Üniversitesi Bölüm Oryantasyon Programı</vt:lpstr>
      <vt:lpstr>Kırklareli Üniversitesi Bölüm Oryantasyon Programı</vt:lpstr>
      <vt:lpstr>Kırklareli Üniversitesi Bölüm Oryantasyon Programı</vt:lpstr>
      <vt:lpstr>Kırklareli Üniversitesi Bölüm Oryantasyon Programı</vt:lpstr>
      <vt:lpstr>Slayt 19</vt:lpstr>
      <vt:lpstr>Kırklareli Üniversitesi Bölüm Oryantasyon Programı</vt:lpstr>
      <vt:lpstr>Kırklareli Üniversitesi Bölüm Oryantasyon Programı</vt:lpstr>
      <vt:lpstr>Kırklareli Üniversitesi Bölüm Oryantasyon Programı</vt:lpstr>
      <vt:lpstr>Kırklareli Üniversitesi Bölüm Oryantasyon Programı</vt:lpstr>
      <vt:lpstr>Kırklareli Üniversitesi Bölüm Oryantasyon Programı</vt:lpstr>
      <vt:lpstr>Kırklareli Üniversitesi Bölüm Oryantasyon Programı</vt:lpstr>
      <vt:lpstr>Kırklareli Üniversitesi Bölüm Oryantasyon Programı</vt:lpstr>
      <vt:lpstr>Slayt 27</vt:lpstr>
      <vt:lpstr>Slayt 28</vt:lpstr>
      <vt:lpstr>Kırklareli Üniversitesi Bölüm Oryantasyon Programı</vt:lpstr>
      <vt:lpstr>Kırklareli Üniversitesi Bölüm Oryantasyon Programı</vt:lpstr>
      <vt:lpstr>Kırklareli Üniversitesi Bölüm Oryantasyon Programı</vt:lpstr>
      <vt:lpstr>Kırklareli Üniversitesi Bölüm Oryantasyon Programı</vt:lpstr>
      <vt:lpstr>Kırklareli Üniversitesi Bölüm Oryantasyon Programı</vt:lpstr>
      <vt:lpstr>Kırklareli Üniversitesi Bölüm Oryantasyon Programı</vt:lpstr>
      <vt:lpstr>Kırklareli Üniversitesi Bölüm Oryantasyon Programı</vt:lpstr>
      <vt:lpstr>Kırklareli Üniversitesi Bölüm Oryantasyon Programı</vt:lpstr>
      <vt:lpstr>Kırklareli Üniversitesi Bölüm Oryantasyon Programı</vt:lpstr>
      <vt:lpstr>Kırklareli Üniversitesi Bölüm Oryantasyon Programı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Hülya Yinelek</dc:creator>
  <cp:lastModifiedBy>win7</cp:lastModifiedBy>
  <cp:revision>391</cp:revision>
  <dcterms:created xsi:type="dcterms:W3CDTF">2024-10-08T22:00:55Z</dcterms:created>
  <dcterms:modified xsi:type="dcterms:W3CDTF">2025-09-10T13:18:25Z</dcterms:modified>
</cp:coreProperties>
</file>