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128" r:id="rId1"/>
  </p:sldMasterIdLst>
  <p:notesMasterIdLst>
    <p:notesMasterId r:id="rId29"/>
  </p:notesMasterIdLst>
  <p:handoutMasterIdLst>
    <p:handoutMasterId r:id="rId30"/>
  </p:handoutMasterIdLst>
  <p:sldIdLst>
    <p:sldId id="727" r:id="rId2"/>
    <p:sldId id="728" r:id="rId3"/>
    <p:sldId id="836" r:id="rId4"/>
    <p:sldId id="731" r:id="rId5"/>
    <p:sldId id="770" r:id="rId6"/>
    <p:sldId id="772" r:id="rId7"/>
    <p:sldId id="851" r:id="rId8"/>
    <p:sldId id="810" r:id="rId9"/>
    <p:sldId id="735" r:id="rId10"/>
    <p:sldId id="750" r:id="rId11"/>
    <p:sldId id="837" r:id="rId12"/>
    <p:sldId id="738" r:id="rId13"/>
    <p:sldId id="821" r:id="rId14"/>
    <p:sldId id="822" r:id="rId15"/>
    <p:sldId id="823" r:id="rId16"/>
    <p:sldId id="869" r:id="rId17"/>
    <p:sldId id="828" r:id="rId18"/>
    <p:sldId id="829" r:id="rId19"/>
    <p:sldId id="870" r:id="rId20"/>
    <p:sldId id="871" r:id="rId21"/>
    <p:sldId id="833" r:id="rId22"/>
    <p:sldId id="875" r:id="rId23"/>
    <p:sldId id="764" r:id="rId24"/>
    <p:sldId id="765" r:id="rId25"/>
    <p:sldId id="877" r:id="rId26"/>
    <p:sldId id="876" r:id="rId27"/>
    <p:sldId id="768" r:id="rId28"/>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4E8E"/>
    <a:srgbClr val="22366B"/>
    <a:srgbClr val="01ACC0"/>
    <a:srgbClr val="71E0E0"/>
    <a:srgbClr val="00ABBF"/>
    <a:srgbClr val="00B5CD"/>
    <a:srgbClr val="009CAC"/>
    <a:srgbClr val="71E1E1"/>
    <a:srgbClr val="AF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394" autoAdjust="0"/>
  </p:normalViewPr>
  <p:slideViewPr>
    <p:cSldViewPr>
      <p:cViewPr varScale="1">
        <p:scale>
          <a:sx n="80" d="100"/>
          <a:sy n="80" d="100"/>
        </p:scale>
        <p:origin x="143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C6EBA-0E5A-41C2-B836-4F06F104E817}" type="doc">
      <dgm:prSet loTypeId="urn:microsoft.com/office/officeart/2005/8/layout/orgChart1" loCatId="hierarchy" qsTypeId="urn:microsoft.com/office/officeart/2005/8/quickstyle/simple1" qsCatId="simple" csTypeId="urn:microsoft.com/office/officeart/2005/8/colors/accent1_3" csCatId="accent1" phldr="1"/>
      <dgm:spPr/>
    </dgm:pt>
    <dgm:pt modelId="{69D76770-17A0-4A32-9EA9-0BA688126D3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Rekt</a:t>
          </a:r>
          <a:r>
            <a:rPr kumimoji="0" lang="tr-TR" altLang="tr-TR" sz="1000" b="0" i="0" u="none" strike="noStrike" cap="none" normalizeH="0" baseline="0" dirty="0">
              <a:ln/>
              <a:effectLst/>
              <a:latin typeface="Arial" panose="020B0604020202020204" pitchFamily="34" charset="0"/>
            </a:rPr>
            <a:t>ö</a:t>
          </a:r>
          <a:r>
            <a:rPr kumimoji="0" lang="tr-TR" altLang="tr-TR" sz="1000" b="0" i="0" u="none" strike="noStrike" cap="none" normalizeH="0" baseline="0" dirty="0">
              <a:ln/>
              <a:effectLst/>
              <a:latin typeface="Comic Sans MS" panose="030F0702030302020204" pitchFamily="66" charset="0"/>
            </a:rPr>
            <a: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Prof. Dr. Bülent ŞENGÖRÜR</a:t>
          </a:r>
        </a:p>
      </dgm:t>
    </dgm:pt>
    <dgm:pt modelId="{8666AF80-D896-410B-AE21-764F174FAB92}" type="parTrans" cxnId="{FADAAD07-A320-4582-A460-F38F329F0B34}">
      <dgm:prSet/>
      <dgm:spPr/>
      <dgm:t>
        <a:bodyPr/>
        <a:lstStyle/>
        <a:p>
          <a:endParaRPr lang="tr-TR"/>
        </a:p>
      </dgm:t>
    </dgm:pt>
    <dgm:pt modelId="{3D6534D0-14C1-4181-9FB2-401E37F16136}" type="sibTrans" cxnId="{FADAAD07-A320-4582-A460-F38F329F0B34}">
      <dgm:prSet/>
      <dgm:spPr/>
      <dgm:t>
        <a:bodyPr/>
        <a:lstStyle/>
        <a:p>
          <a:endParaRPr lang="tr-TR"/>
        </a:p>
      </dgm:t>
    </dgm:pt>
    <dgm:pt modelId="{35DC291E-7179-478A-9F61-C89E0883348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Enstit</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(Enstit</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 Müdürü)</a:t>
          </a:r>
          <a:endParaRPr kumimoji="0" lang="tr-TR" altLang="tr-TR" sz="1000" b="0" i="0" u="none" strike="noStrike" cap="none" normalizeH="0" baseline="0" dirty="0">
            <a:ln/>
            <a:effectLst/>
            <a:latin typeface="Comic Sans MS" panose="030F0702030302020204" pitchFamily="66" charset="0"/>
          </a:endParaRPr>
        </a:p>
      </dgm:t>
    </dgm:pt>
    <dgm:pt modelId="{9E0093BD-8D92-4C0E-A0E9-D24FB086076D}" type="parTrans" cxnId="{9E2B9D03-DABC-4278-97E6-A67AAF44A708}">
      <dgm:prSet/>
      <dgm:spPr/>
      <dgm:t>
        <a:bodyPr/>
        <a:lstStyle/>
        <a:p>
          <a:endParaRPr lang="tr-TR"/>
        </a:p>
      </dgm:t>
    </dgm:pt>
    <dgm:pt modelId="{B950ECF2-04D2-44D8-B422-A68D1FA8264B}" type="sibTrans" cxnId="{9E2B9D03-DABC-4278-97E6-A67AAF44A708}">
      <dgm:prSet/>
      <dgm:spPr/>
      <dgm:t>
        <a:bodyPr/>
        <a:lstStyle/>
        <a:p>
          <a:endParaRPr lang="tr-TR"/>
        </a:p>
      </dgm:t>
    </dgm:pt>
    <dgm:pt modelId="{4A8BFEE1-3068-4A71-BD7B-AD44EC071E2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Fak</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lteler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(Dekan)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477FB5AD-5E63-4A72-B5A6-75FD5D288A3E}" type="parTrans" cxnId="{393271C2-1CCE-4FFC-BDDD-B14709426D0A}">
      <dgm:prSet/>
      <dgm:spPr/>
      <dgm:t>
        <a:bodyPr/>
        <a:lstStyle/>
        <a:p>
          <a:endParaRPr lang="tr-TR"/>
        </a:p>
      </dgm:t>
    </dgm:pt>
    <dgm:pt modelId="{B7F594C8-D377-42F6-A20A-7E9C1F13F338}" type="sibTrans" cxnId="{393271C2-1CCE-4FFC-BDDD-B14709426D0A}">
      <dgm:prSet/>
      <dgm:spPr/>
      <dgm:t>
        <a:bodyPr/>
        <a:lstStyle/>
        <a:p>
          <a:endParaRPr lang="tr-TR"/>
        </a:p>
      </dgm:t>
    </dgm:pt>
    <dgm:pt modelId="{FAC8E86B-7FAB-464B-B7C5-763BBC3D0A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B</a:t>
          </a:r>
          <a:r>
            <a:rPr kumimoji="0" lang="tr-TR" altLang="tr-TR" sz="1000" b="0" i="0" u="none" strike="noStrike" cap="none" normalizeH="0" baseline="0">
              <a:ln/>
              <a:effectLst/>
              <a:latin typeface="Arial" panose="020B0604020202020204" pitchFamily="34" charset="0"/>
            </a:rPr>
            <a:t>ö</a:t>
          </a:r>
          <a:r>
            <a:rPr kumimoji="0" lang="tr-TR" altLang="tr-TR" sz="1000" b="0" i="0" u="none" strike="noStrike" cap="none" normalizeH="0" baseline="0">
              <a:ln/>
              <a:effectLst/>
              <a:latin typeface="Comic Sans MS" panose="030F0702030302020204" pitchFamily="66" charset="0"/>
            </a:rPr>
            <a:t>l</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mler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B</a:t>
          </a:r>
          <a:r>
            <a:rPr kumimoji="0" lang="tr-TR" altLang="tr-TR" sz="1000" b="0" i="0" u="none" strike="noStrike" cap="none" normalizeH="0" baseline="0">
              <a:ln/>
              <a:effectLst/>
              <a:latin typeface="Arial" panose="020B0604020202020204" pitchFamily="34" charset="0"/>
            </a:rPr>
            <a:t>ö</a:t>
          </a:r>
          <a:r>
            <a:rPr kumimoji="0" lang="tr-TR" altLang="tr-TR" sz="1000" b="0" i="0" u="none" strike="noStrike" cap="none" normalizeH="0" baseline="0">
              <a:ln/>
              <a:effectLst/>
              <a:latin typeface="Comic Sans MS" panose="030F0702030302020204" pitchFamily="66" charset="0"/>
            </a:rPr>
            <a:t>l</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m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32FD11BF-E223-45F2-A3A5-082A77240D6F}" type="parTrans" cxnId="{EF4A9980-3FE6-401E-AB68-95C893DE9A1A}">
      <dgm:prSet/>
      <dgm:spPr/>
      <dgm:t>
        <a:bodyPr/>
        <a:lstStyle/>
        <a:p>
          <a:endParaRPr lang="tr-TR"/>
        </a:p>
      </dgm:t>
    </dgm:pt>
    <dgm:pt modelId="{FE0D4668-408D-457E-8572-FD6CF0C5AED3}" type="sibTrans" cxnId="{EF4A9980-3FE6-401E-AB68-95C893DE9A1A}">
      <dgm:prSet/>
      <dgm:spPr/>
      <dgm:t>
        <a:bodyPr/>
        <a:lstStyle/>
        <a:p>
          <a:endParaRPr lang="tr-TR"/>
        </a:p>
      </dgm:t>
    </dgm:pt>
    <dgm:pt modelId="{2F047264-9194-4D6E-9FFF-00C52CCEEA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Anabilim Dalı (Dalları)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Anabilim Dalı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8FC1658C-B48D-4E85-8999-F5521BD19A6D}" type="parTrans" cxnId="{FE462CDB-BA30-460C-9269-72CEADC22BDA}">
      <dgm:prSet/>
      <dgm:spPr/>
      <dgm:t>
        <a:bodyPr/>
        <a:lstStyle/>
        <a:p>
          <a:endParaRPr lang="tr-TR"/>
        </a:p>
      </dgm:t>
    </dgm:pt>
    <dgm:pt modelId="{BCC59991-F539-474A-96DE-31F526F3A30E}" type="sibTrans" cxnId="{FE462CDB-BA30-460C-9269-72CEADC22BDA}">
      <dgm:prSet/>
      <dgm:spPr/>
      <dgm:t>
        <a:bodyPr/>
        <a:lstStyle/>
        <a:p>
          <a:endParaRPr lang="tr-TR"/>
        </a:p>
      </dgm:t>
    </dgm:pt>
    <dgm:pt modelId="{6B370849-5DA9-462E-AAD7-E032786A562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Araştırma Merkezleri ve Koordinatörlükler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(M</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d</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r ve Koordinatör)</a:t>
          </a:r>
          <a:endParaRPr kumimoji="0" lang="tr-TR" altLang="tr-TR" sz="1000" b="0" i="0" u="none" strike="noStrike" cap="none" normalizeH="0" baseline="0" dirty="0">
            <a:ln/>
            <a:effectLst/>
            <a:latin typeface="Comic Sans MS" panose="030F0702030302020204" pitchFamily="66" charset="0"/>
          </a:endParaRPr>
        </a:p>
      </dgm:t>
    </dgm:pt>
    <dgm:pt modelId="{83E13D51-C2C6-45F2-8C12-C3F97CAF10EC}" type="parTrans" cxnId="{C9648C2A-65B0-4ECB-9786-29172CD19297}">
      <dgm:prSet/>
      <dgm:spPr/>
      <dgm:t>
        <a:bodyPr/>
        <a:lstStyle/>
        <a:p>
          <a:endParaRPr lang="tr-TR"/>
        </a:p>
      </dgm:t>
    </dgm:pt>
    <dgm:pt modelId="{0E5937B3-9E4B-45D9-BB45-72264A1AB91E}" type="sibTrans" cxnId="{C9648C2A-65B0-4ECB-9786-29172CD19297}">
      <dgm:prSet/>
      <dgm:spPr/>
      <dgm:t>
        <a:bodyPr/>
        <a:lstStyle/>
        <a:p>
          <a:endParaRPr lang="tr-TR"/>
        </a:p>
      </dgm:t>
    </dgm:pt>
    <dgm:pt modelId="{033990DA-7880-4A44-967D-E04E2BA1A1C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Y</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ksekokullar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effectLst/>
              <a:latin typeface="Comic Sans MS" panose="030F0702030302020204" pitchFamily="66" charset="0"/>
            </a:rPr>
            <a:t>(M</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d</a:t>
          </a:r>
          <a:r>
            <a:rPr kumimoji="0" lang="tr-TR" altLang="tr-TR" sz="1000" b="0" i="0" u="none" strike="noStrike" cap="none" normalizeH="0" baseline="0">
              <a:ln/>
              <a:effectLst/>
              <a:latin typeface="Arial" panose="020B0604020202020204" pitchFamily="34" charset="0"/>
            </a:rPr>
            <a:t>ü</a:t>
          </a:r>
          <a:r>
            <a:rPr kumimoji="0" lang="tr-TR" altLang="tr-TR" sz="1000" b="0" i="0" u="none" strike="noStrike" cap="none" normalizeH="0" baseline="0">
              <a:ln/>
              <a:effectLst/>
              <a:latin typeface="Comic Sans MS" panose="030F0702030302020204" pitchFamily="66" charset="0"/>
            </a:rPr>
            <a:t>r)</a:t>
          </a:r>
          <a:endParaRPr kumimoji="0" lang="tr-TR" altLang="tr-TR" sz="1000" b="0" i="0" u="none" strike="noStrike" cap="none" normalizeH="0" baseline="0" dirty="0">
            <a:ln/>
            <a:effectLst/>
            <a:latin typeface="Comic Sans MS" panose="030F0702030302020204" pitchFamily="66" charset="0"/>
          </a:endParaRPr>
        </a:p>
      </dgm:t>
    </dgm:pt>
    <dgm:pt modelId="{0BC0B44C-83DA-4311-BAA0-B5ED6FF3FC6C}" type="parTrans" cxnId="{19C54B05-3027-4C65-A654-DC2839CE7B38}">
      <dgm:prSet/>
      <dgm:spPr/>
      <dgm:t>
        <a:bodyPr/>
        <a:lstStyle/>
        <a:p>
          <a:endParaRPr lang="tr-TR"/>
        </a:p>
      </dgm:t>
    </dgm:pt>
    <dgm:pt modelId="{16E58BD9-5126-4603-A4BD-E92E4A6AEB60}" type="sibTrans" cxnId="{19C54B05-3027-4C65-A654-DC2839CE7B38}">
      <dgm:prSet/>
      <dgm:spPr/>
      <dgm:t>
        <a:bodyPr/>
        <a:lstStyle/>
        <a:p>
          <a:endParaRPr lang="tr-TR"/>
        </a:p>
      </dgm:t>
    </dgm:pt>
    <dgm:pt modelId="{F8B91436-164C-463F-ABD0-A4BBC2410098}">
      <dgm:prSet custT="1"/>
      <dgm:spPr/>
      <dgm:t>
        <a:bodyPr/>
        <a:lstStyle/>
        <a:p>
          <a:r>
            <a:rPr kumimoji="0" lang="tr-TR" sz="1000" b="0" i="0" u="none" strike="noStrike" cap="none" normalizeH="0" baseline="0">
              <a:ln/>
              <a:effectLst/>
              <a:latin typeface="Comic Sans MS" panose="030F0702030302020204" pitchFamily="66" charset="0"/>
            </a:rPr>
            <a:t>Meslek Yüksekokulları</a:t>
          </a:r>
        </a:p>
        <a:p>
          <a:r>
            <a:rPr kumimoji="0" lang="tr-TR" sz="1000" b="0" i="0" u="none" strike="noStrike" cap="none" normalizeH="0" baseline="0">
              <a:ln/>
              <a:effectLst/>
              <a:latin typeface="Comic Sans MS" panose="030F0702030302020204" pitchFamily="66" charset="0"/>
            </a:rPr>
            <a:t>(Müdür)</a:t>
          </a:r>
          <a:endParaRPr kumimoji="0" lang="tr-TR" sz="1000" b="0" i="0" u="none" strike="noStrike" cap="none" normalizeH="0" baseline="0" dirty="0">
            <a:ln/>
            <a:effectLst/>
            <a:latin typeface="Comic Sans MS" panose="030F0702030302020204" pitchFamily="66" charset="0"/>
          </a:endParaRPr>
        </a:p>
      </dgm:t>
    </dgm:pt>
    <dgm:pt modelId="{E5325A05-40D3-4708-95E6-B4307B195D12}" type="parTrans" cxnId="{F3061494-99C0-46BC-BEB0-E2219F5B0DA4}">
      <dgm:prSet/>
      <dgm:spPr/>
      <dgm:t>
        <a:bodyPr/>
        <a:lstStyle/>
        <a:p>
          <a:endParaRPr lang="tr-TR"/>
        </a:p>
      </dgm:t>
    </dgm:pt>
    <dgm:pt modelId="{FB5D1E9C-015A-402A-8F0C-1C03087A8796}" type="sibTrans" cxnId="{F3061494-99C0-46BC-BEB0-E2219F5B0DA4}">
      <dgm:prSet/>
      <dgm:spPr/>
      <dgm:t>
        <a:bodyPr/>
        <a:lstStyle/>
        <a:p>
          <a:endParaRPr lang="tr-TR"/>
        </a:p>
      </dgm:t>
    </dgm:pt>
    <dgm:pt modelId="{3450D119-FFDE-499B-B973-C89B92F7F6F0}" type="pres">
      <dgm:prSet presAssocID="{07EC6EBA-0E5A-41C2-B836-4F06F104E817}" presName="hierChild1" presStyleCnt="0">
        <dgm:presLayoutVars>
          <dgm:orgChart val="1"/>
          <dgm:chPref val="1"/>
          <dgm:dir/>
          <dgm:animOne val="branch"/>
          <dgm:animLvl val="lvl"/>
          <dgm:resizeHandles/>
        </dgm:presLayoutVars>
      </dgm:prSet>
      <dgm:spPr/>
    </dgm:pt>
    <dgm:pt modelId="{3BA87D5F-29FA-4138-A814-7E69AB069263}" type="pres">
      <dgm:prSet presAssocID="{69D76770-17A0-4A32-9EA9-0BA688126D33}" presName="hierRoot1" presStyleCnt="0">
        <dgm:presLayoutVars>
          <dgm:hierBranch/>
        </dgm:presLayoutVars>
      </dgm:prSet>
      <dgm:spPr/>
    </dgm:pt>
    <dgm:pt modelId="{59F6849D-4E80-4581-A32D-EDE833FB0BA4}" type="pres">
      <dgm:prSet presAssocID="{69D76770-17A0-4A32-9EA9-0BA688126D33}" presName="rootComposite1" presStyleCnt="0"/>
      <dgm:spPr/>
    </dgm:pt>
    <dgm:pt modelId="{F45E6931-137C-4DE1-8BD1-E83271F449A3}" type="pres">
      <dgm:prSet presAssocID="{69D76770-17A0-4A32-9EA9-0BA688126D33}" presName="rootText1" presStyleLbl="node0" presStyleIdx="0" presStyleCnt="1" custScaleX="218162">
        <dgm:presLayoutVars>
          <dgm:chPref val="3"/>
        </dgm:presLayoutVars>
      </dgm:prSet>
      <dgm:spPr/>
    </dgm:pt>
    <dgm:pt modelId="{F4D597DC-1619-4D01-9356-955A9D38AD09}" type="pres">
      <dgm:prSet presAssocID="{69D76770-17A0-4A32-9EA9-0BA688126D33}" presName="rootConnector1" presStyleLbl="node1" presStyleIdx="0" presStyleCnt="0"/>
      <dgm:spPr/>
    </dgm:pt>
    <dgm:pt modelId="{EC02592F-27F2-48DE-9128-717D7F2C8BE4}" type="pres">
      <dgm:prSet presAssocID="{69D76770-17A0-4A32-9EA9-0BA688126D33}" presName="hierChild2" presStyleCnt="0"/>
      <dgm:spPr/>
    </dgm:pt>
    <dgm:pt modelId="{D9A9B298-661D-4CE0-A683-0946AE0AA80E}" type="pres">
      <dgm:prSet presAssocID="{9E0093BD-8D92-4C0E-A0E9-D24FB086076D}" presName="Name35" presStyleLbl="parChTrans1D2" presStyleIdx="0" presStyleCnt="5"/>
      <dgm:spPr/>
    </dgm:pt>
    <dgm:pt modelId="{55FD33AA-A2CA-4200-95F8-9BA3797A3ACA}" type="pres">
      <dgm:prSet presAssocID="{35DC291E-7179-478A-9F61-C89E0883348E}" presName="hierRoot2" presStyleCnt="0">
        <dgm:presLayoutVars>
          <dgm:hierBranch/>
        </dgm:presLayoutVars>
      </dgm:prSet>
      <dgm:spPr/>
    </dgm:pt>
    <dgm:pt modelId="{E3A45648-A390-48C2-9F97-8E0117738497}" type="pres">
      <dgm:prSet presAssocID="{35DC291E-7179-478A-9F61-C89E0883348E}" presName="rootComposite" presStyleCnt="0"/>
      <dgm:spPr/>
    </dgm:pt>
    <dgm:pt modelId="{672B6CBB-7D97-4594-B712-CB7EA83D0728}" type="pres">
      <dgm:prSet presAssocID="{35DC291E-7179-478A-9F61-C89E0883348E}" presName="rootText" presStyleLbl="node2" presStyleIdx="0" presStyleCnt="5">
        <dgm:presLayoutVars>
          <dgm:chPref val="3"/>
        </dgm:presLayoutVars>
      </dgm:prSet>
      <dgm:spPr/>
    </dgm:pt>
    <dgm:pt modelId="{5AC41527-6F3F-4DD4-B476-202E1D4B9F8F}" type="pres">
      <dgm:prSet presAssocID="{35DC291E-7179-478A-9F61-C89E0883348E}" presName="rootConnector" presStyleLbl="node2" presStyleIdx="0" presStyleCnt="5"/>
      <dgm:spPr/>
    </dgm:pt>
    <dgm:pt modelId="{C7C88652-EBDC-47B7-A733-087CFCBBDD53}" type="pres">
      <dgm:prSet presAssocID="{35DC291E-7179-478A-9F61-C89E0883348E}" presName="hierChild4" presStyleCnt="0"/>
      <dgm:spPr/>
    </dgm:pt>
    <dgm:pt modelId="{0D780A8D-B21F-4C4F-A8BA-3F71287C24D4}" type="pres">
      <dgm:prSet presAssocID="{35DC291E-7179-478A-9F61-C89E0883348E}" presName="hierChild5" presStyleCnt="0"/>
      <dgm:spPr/>
    </dgm:pt>
    <dgm:pt modelId="{0AEFF7EA-6290-4B49-9609-335936BD7895}" type="pres">
      <dgm:prSet presAssocID="{477FB5AD-5E63-4A72-B5A6-75FD5D288A3E}" presName="Name35" presStyleLbl="parChTrans1D2" presStyleIdx="1" presStyleCnt="5"/>
      <dgm:spPr/>
    </dgm:pt>
    <dgm:pt modelId="{B0796CFC-FB7D-4AAD-A3B8-86631324C885}" type="pres">
      <dgm:prSet presAssocID="{4A8BFEE1-3068-4A71-BD7B-AD44EC071E27}" presName="hierRoot2" presStyleCnt="0">
        <dgm:presLayoutVars>
          <dgm:hierBranch/>
        </dgm:presLayoutVars>
      </dgm:prSet>
      <dgm:spPr/>
    </dgm:pt>
    <dgm:pt modelId="{812FA1D8-828A-44FC-897D-E64817823E2E}" type="pres">
      <dgm:prSet presAssocID="{4A8BFEE1-3068-4A71-BD7B-AD44EC071E27}" presName="rootComposite" presStyleCnt="0"/>
      <dgm:spPr/>
    </dgm:pt>
    <dgm:pt modelId="{8AEAA79B-4052-48E2-BA4D-A7D76FE2C743}" type="pres">
      <dgm:prSet presAssocID="{4A8BFEE1-3068-4A71-BD7B-AD44EC071E27}" presName="rootText" presStyleLbl="node2" presStyleIdx="1" presStyleCnt="5">
        <dgm:presLayoutVars>
          <dgm:chPref val="3"/>
        </dgm:presLayoutVars>
      </dgm:prSet>
      <dgm:spPr/>
    </dgm:pt>
    <dgm:pt modelId="{26B0AB03-8AF8-494C-A6B8-728458A741FE}" type="pres">
      <dgm:prSet presAssocID="{4A8BFEE1-3068-4A71-BD7B-AD44EC071E27}" presName="rootConnector" presStyleLbl="node2" presStyleIdx="1" presStyleCnt="5"/>
      <dgm:spPr/>
    </dgm:pt>
    <dgm:pt modelId="{37BEAF0F-5D9A-4655-906E-AEA120D1C241}" type="pres">
      <dgm:prSet presAssocID="{4A8BFEE1-3068-4A71-BD7B-AD44EC071E27}" presName="hierChild4" presStyleCnt="0"/>
      <dgm:spPr/>
    </dgm:pt>
    <dgm:pt modelId="{D0C88D9E-1E14-463F-8A5F-0F099E53A75C}" type="pres">
      <dgm:prSet presAssocID="{32FD11BF-E223-45F2-A3A5-082A77240D6F}" presName="Name35" presStyleLbl="parChTrans1D3" presStyleIdx="0" presStyleCnt="1"/>
      <dgm:spPr/>
    </dgm:pt>
    <dgm:pt modelId="{48D1A443-6E41-4732-AFAA-689001C057FF}" type="pres">
      <dgm:prSet presAssocID="{FAC8E86B-7FAB-464B-B7C5-763BBC3D0A41}" presName="hierRoot2" presStyleCnt="0">
        <dgm:presLayoutVars>
          <dgm:hierBranch val="r"/>
        </dgm:presLayoutVars>
      </dgm:prSet>
      <dgm:spPr/>
    </dgm:pt>
    <dgm:pt modelId="{47B81C52-B54E-47BD-BA16-FAD6DFB897EE}" type="pres">
      <dgm:prSet presAssocID="{FAC8E86B-7FAB-464B-B7C5-763BBC3D0A41}" presName="rootComposite" presStyleCnt="0"/>
      <dgm:spPr/>
    </dgm:pt>
    <dgm:pt modelId="{88FD214F-1B00-41D6-AF72-62A413106EB2}" type="pres">
      <dgm:prSet presAssocID="{FAC8E86B-7FAB-464B-B7C5-763BBC3D0A41}" presName="rootText" presStyleLbl="node3" presStyleIdx="0" presStyleCnt="1">
        <dgm:presLayoutVars>
          <dgm:chPref val="3"/>
        </dgm:presLayoutVars>
      </dgm:prSet>
      <dgm:spPr/>
    </dgm:pt>
    <dgm:pt modelId="{81308625-16CE-47F6-80BC-474982F885B8}" type="pres">
      <dgm:prSet presAssocID="{FAC8E86B-7FAB-464B-B7C5-763BBC3D0A41}" presName="rootConnector" presStyleLbl="node3" presStyleIdx="0" presStyleCnt="1"/>
      <dgm:spPr/>
    </dgm:pt>
    <dgm:pt modelId="{7B247322-BEFE-465D-BA1F-AE7F3DAD2389}" type="pres">
      <dgm:prSet presAssocID="{FAC8E86B-7FAB-464B-B7C5-763BBC3D0A41}" presName="hierChild4" presStyleCnt="0"/>
      <dgm:spPr/>
    </dgm:pt>
    <dgm:pt modelId="{23457C44-7237-41B9-992E-82EDB5EE65B0}" type="pres">
      <dgm:prSet presAssocID="{8FC1658C-B48D-4E85-8999-F5521BD19A6D}" presName="Name50" presStyleLbl="parChTrans1D4" presStyleIdx="0" presStyleCnt="1"/>
      <dgm:spPr/>
    </dgm:pt>
    <dgm:pt modelId="{C3D535F1-49D6-4ABE-B955-C47F6ED34080}" type="pres">
      <dgm:prSet presAssocID="{2F047264-9194-4D6E-9FFF-00C52CCEEAFF}" presName="hierRoot2" presStyleCnt="0">
        <dgm:presLayoutVars>
          <dgm:hierBranch val="r"/>
        </dgm:presLayoutVars>
      </dgm:prSet>
      <dgm:spPr/>
    </dgm:pt>
    <dgm:pt modelId="{39B0D169-1E18-4F94-9DBD-56139359839D}" type="pres">
      <dgm:prSet presAssocID="{2F047264-9194-4D6E-9FFF-00C52CCEEAFF}" presName="rootComposite" presStyleCnt="0"/>
      <dgm:spPr/>
    </dgm:pt>
    <dgm:pt modelId="{BD851D23-C5A7-4D6F-A9ED-EB9DF4A549FD}" type="pres">
      <dgm:prSet presAssocID="{2F047264-9194-4D6E-9FFF-00C52CCEEAFF}" presName="rootText" presStyleLbl="node4" presStyleIdx="0" presStyleCnt="1">
        <dgm:presLayoutVars>
          <dgm:chPref val="3"/>
        </dgm:presLayoutVars>
      </dgm:prSet>
      <dgm:spPr/>
    </dgm:pt>
    <dgm:pt modelId="{F8D74635-8342-4498-ADE2-AFF514F193BF}" type="pres">
      <dgm:prSet presAssocID="{2F047264-9194-4D6E-9FFF-00C52CCEEAFF}" presName="rootConnector" presStyleLbl="node4" presStyleIdx="0" presStyleCnt="1"/>
      <dgm:spPr/>
    </dgm:pt>
    <dgm:pt modelId="{D4FBBCFF-034D-4A4B-80D7-8DE620AEE68E}" type="pres">
      <dgm:prSet presAssocID="{2F047264-9194-4D6E-9FFF-00C52CCEEAFF}" presName="hierChild4" presStyleCnt="0"/>
      <dgm:spPr/>
    </dgm:pt>
    <dgm:pt modelId="{3B7AA5AD-CA6F-4A16-86FD-322280FDFFDE}" type="pres">
      <dgm:prSet presAssocID="{2F047264-9194-4D6E-9FFF-00C52CCEEAFF}" presName="hierChild5" presStyleCnt="0"/>
      <dgm:spPr/>
    </dgm:pt>
    <dgm:pt modelId="{15DDD6DC-97B4-42EB-B733-FA078C9AF65B}" type="pres">
      <dgm:prSet presAssocID="{FAC8E86B-7FAB-464B-B7C5-763BBC3D0A41}" presName="hierChild5" presStyleCnt="0"/>
      <dgm:spPr/>
    </dgm:pt>
    <dgm:pt modelId="{37F0D77F-200E-44BD-8A81-FB4FA76FA400}" type="pres">
      <dgm:prSet presAssocID="{4A8BFEE1-3068-4A71-BD7B-AD44EC071E27}" presName="hierChild5" presStyleCnt="0"/>
      <dgm:spPr/>
    </dgm:pt>
    <dgm:pt modelId="{2059AB5F-D8C6-4275-A5DC-4D59C050593D}" type="pres">
      <dgm:prSet presAssocID="{83E13D51-C2C6-45F2-8C12-C3F97CAF10EC}" presName="Name35" presStyleLbl="parChTrans1D2" presStyleIdx="2" presStyleCnt="5"/>
      <dgm:spPr/>
    </dgm:pt>
    <dgm:pt modelId="{4488C3A9-79E4-4CC5-85A3-CDD57DCDDB53}" type="pres">
      <dgm:prSet presAssocID="{6B370849-5DA9-462E-AAD7-E032786A5623}" presName="hierRoot2" presStyleCnt="0">
        <dgm:presLayoutVars>
          <dgm:hierBranch/>
        </dgm:presLayoutVars>
      </dgm:prSet>
      <dgm:spPr/>
    </dgm:pt>
    <dgm:pt modelId="{4ABECB26-4D38-47E0-933B-567C707A1A9F}" type="pres">
      <dgm:prSet presAssocID="{6B370849-5DA9-462E-AAD7-E032786A5623}" presName="rootComposite" presStyleCnt="0"/>
      <dgm:spPr/>
    </dgm:pt>
    <dgm:pt modelId="{0F2EBE23-9166-446F-91DE-6AE0E5C36822}" type="pres">
      <dgm:prSet presAssocID="{6B370849-5DA9-462E-AAD7-E032786A5623}" presName="rootText" presStyleLbl="node2" presStyleIdx="2" presStyleCnt="5">
        <dgm:presLayoutVars>
          <dgm:chPref val="3"/>
        </dgm:presLayoutVars>
      </dgm:prSet>
      <dgm:spPr/>
    </dgm:pt>
    <dgm:pt modelId="{EE869F74-8A9F-4505-A629-C59F91FA8BC6}" type="pres">
      <dgm:prSet presAssocID="{6B370849-5DA9-462E-AAD7-E032786A5623}" presName="rootConnector" presStyleLbl="node2" presStyleIdx="2" presStyleCnt="5"/>
      <dgm:spPr/>
    </dgm:pt>
    <dgm:pt modelId="{0800DCCB-2B67-4322-933E-C8B58B87C684}" type="pres">
      <dgm:prSet presAssocID="{6B370849-5DA9-462E-AAD7-E032786A5623}" presName="hierChild4" presStyleCnt="0"/>
      <dgm:spPr/>
    </dgm:pt>
    <dgm:pt modelId="{4022FEBA-EE38-495E-BDBC-74900EE2F4D4}" type="pres">
      <dgm:prSet presAssocID="{6B370849-5DA9-462E-AAD7-E032786A5623}" presName="hierChild5" presStyleCnt="0"/>
      <dgm:spPr/>
    </dgm:pt>
    <dgm:pt modelId="{76F00F95-EDD4-4961-8F22-E38479EEDBE2}" type="pres">
      <dgm:prSet presAssocID="{0BC0B44C-83DA-4311-BAA0-B5ED6FF3FC6C}" presName="Name35" presStyleLbl="parChTrans1D2" presStyleIdx="3" presStyleCnt="5"/>
      <dgm:spPr/>
    </dgm:pt>
    <dgm:pt modelId="{AF8FE8B4-78F7-4D25-8AF6-6C2B9CB6E366}" type="pres">
      <dgm:prSet presAssocID="{033990DA-7880-4A44-967D-E04E2BA1A1CD}" presName="hierRoot2" presStyleCnt="0">
        <dgm:presLayoutVars>
          <dgm:hierBranch/>
        </dgm:presLayoutVars>
      </dgm:prSet>
      <dgm:spPr/>
    </dgm:pt>
    <dgm:pt modelId="{39EF04D4-9FF5-4683-AB39-E12D505160C7}" type="pres">
      <dgm:prSet presAssocID="{033990DA-7880-4A44-967D-E04E2BA1A1CD}" presName="rootComposite" presStyleCnt="0"/>
      <dgm:spPr/>
    </dgm:pt>
    <dgm:pt modelId="{BEEC7953-DB72-4B56-9492-21F4194BA609}" type="pres">
      <dgm:prSet presAssocID="{033990DA-7880-4A44-967D-E04E2BA1A1CD}" presName="rootText" presStyleLbl="node2" presStyleIdx="3" presStyleCnt="5">
        <dgm:presLayoutVars>
          <dgm:chPref val="3"/>
        </dgm:presLayoutVars>
      </dgm:prSet>
      <dgm:spPr/>
    </dgm:pt>
    <dgm:pt modelId="{AC72E590-0F2A-4FAE-B465-00EA14DB2D13}" type="pres">
      <dgm:prSet presAssocID="{033990DA-7880-4A44-967D-E04E2BA1A1CD}" presName="rootConnector" presStyleLbl="node2" presStyleIdx="3" presStyleCnt="5"/>
      <dgm:spPr/>
    </dgm:pt>
    <dgm:pt modelId="{3D0E426E-91BF-4945-8165-259B70F3FCE0}" type="pres">
      <dgm:prSet presAssocID="{033990DA-7880-4A44-967D-E04E2BA1A1CD}" presName="hierChild4" presStyleCnt="0"/>
      <dgm:spPr/>
    </dgm:pt>
    <dgm:pt modelId="{A7DDB916-ECA4-4640-9D3A-E6F851C95B6A}" type="pres">
      <dgm:prSet presAssocID="{033990DA-7880-4A44-967D-E04E2BA1A1CD}" presName="hierChild5" presStyleCnt="0"/>
      <dgm:spPr/>
    </dgm:pt>
    <dgm:pt modelId="{6408635B-07C5-48CE-BDE0-049F5AEFD576}" type="pres">
      <dgm:prSet presAssocID="{E5325A05-40D3-4708-95E6-B4307B195D12}" presName="Name35" presStyleLbl="parChTrans1D2" presStyleIdx="4" presStyleCnt="5"/>
      <dgm:spPr/>
    </dgm:pt>
    <dgm:pt modelId="{F163DC58-EFFD-4913-B91B-9F8C1ADF5CD5}" type="pres">
      <dgm:prSet presAssocID="{F8B91436-164C-463F-ABD0-A4BBC2410098}" presName="hierRoot2" presStyleCnt="0">
        <dgm:presLayoutVars>
          <dgm:hierBranch val="init"/>
        </dgm:presLayoutVars>
      </dgm:prSet>
      <dgm:spPr/>
    </dgm:pt>
    <dgm:pt modelId="{4D61F0A2-FAFF-442B-9617-AFE04C26C8D0}" type="pres">
      <dgm:prSet presAssocID="{F8B91436-164C-463F-ABD0-A4BBC2410098}" presName="rootComposite" presStyleCnt="0"/>
      <dgm:spPr/>
    </dgm:pt>
    <dgm:pt modelId="{0C62C711-E247-4D92-984A-A18B236E4B79}" type="pres">
      <dgm:prSet presAssocID="{F8B91436-164C-463F-ABD0-A4BBC2410098}" presName="rootText" presStyleLbl="node2" presStyleIdx="4" presStyleCnt="5" custLinFactNeighborX="1924" custLinFactNeighborY="1994">
        <dgm:presLayoutVars>
          <dgm:chPref val="3"/>
        </dgm:presLayoutVars>
      </dgm:prSet>
      <dgm:spPr/>
    </dgm:pt>
    <dgm:pt modelId="{6FF64F1C-F53C-46A4-A5FA-E1A332C9E09A}" type="pres">
      <dgm:prSet presAssocID="{F8B91436-164C-463F-ABD0-A4BBC2410098}" presName="rootConnector" presStyleLbl="node2" presStyleIdx="4" presStyleCnt="5"/>
      <dgm:spPr/>
    </dgm:pt>
    <dgm:pt modelId="{8EB22131-4C49-4D5F-996C-3A25C9D816AF}" type="pres">
      <dgm:prSet presAssocID="{F8B91436-164C-463F-ABD0-A4BBC2410098}" presName="hierChild4" presStyleCnt="0"/>
      <dgm:spPr/>
    </dgm:pt>
    <dgm:pt modelId="{3B70FF40-6127-42C7-92A7-ABA1522C0E24}" type="pres">
      <dgm:prSet presAssocID="{F8B91436-164C-463F-ABD0-A4BBC2410098}" presName="hierChild5" presStyleCnt="0"/>
      <dgm:spPr/>
    </dgm:pt>
    <dgm:pt modelId="{57F695CE-7B12-4A40-8641-A33A22153CC1}" type="pres">
      <dgm:prSet presAssocID="{69D76770-17A0-4A32-9EA9-0BA688126D33}" presName="hierChild3" presStyleCnt="0"/>
      <dgm:spPr/>
    </dgm:pt>
  </dgm:ptLst>
  <dgm:cxnLst>
    <dgm:cxn modelId="{74938400-F388-468F-9E32-1143E2831114}" type="presOf" srcId="{07EC6EBA-0E5A-41C2-B836-4F06F104E817}" destId="{3450D119-FFDE-499B-B973-C89B92F7F6F0}" srcOrd="0" destOrd="0" presId="urn:microsoft.com/office/officeart/2005/8/layout/orgChart1"/>
    <dgm:cxn modelId="{9E2B9D03-DABC-4278-97E6-A67AAF44A708}" srcId="{69D76770-17A0-4A32-9EA9-0BA688126D33}" destId="{35DC291E-7179-478A-9F61-C89E0883348E}" srcOrd="0" destOrd="0" parTransId="{9E0093BD-8D92-4C0E-A0E9-D24FB086076D}" sibTransId="{B950ECF2-04D2-44D8-B422-A68D1FA8264B}"/>
    <dgm:cxn modelId="{19C54B05-3027-4C65-A654-DC2839CE7B38}" srcId="{69D76770-17A0-4A32-9EA9-0BA688126D33}" destId="{033990DA-7880-4A44-967D-E04E2BA1A1CD}" srcOrd="3" destOrd="0" parTransId="{0BC0B44C-83DA-4311-BAA0-B5ED6FF3FC6C}" sibTransId="{16E58BD9-5126-4603-A4BD-E92E4A6AEB60}"/>
    <dgm:cxn modelId="{FADAAD07-A320-4582-A460-F38F329F0B34}" srcId="{07EC6EBA-0E5A-41C2-B836-4F06F104E817}" destId="{69D76770-17A0-4A32-9EA9-0BA688126D33}" srcOrd="0" destOrd="0" parTransId="{8666AF80-D896-410B-AE21-764F174FAB92}" sibTransId="{3D6534D0-14C1-4181-9FB2-401E37F16136}"/>
    <dgm:cxn modelId="{8C1EC528-7776-4C63-93C7-0862438578B7}" type="presOf" srcId="{2F047264-9194-4D6E-9FFF-00C52CCEEAFF}" destId="{BD851D23-C5A7-4D6F-A9ED-EB9DF4A549FD}" srcOrd="0" destOrd="0" presId="urn:microsoft.com/office/officeart/2005/8/layout/orgChart1"/>
    <dgm:cxn modelId="{C9648C2A-65B0-4ECB-9786-29172CD19297}" srcId="{69D76770-17A0-4A32-9EA9-0BA688126D33}" destId="{6B370849-5DA9-462E-AAD7-E032786A5623}" srcOrd="2" destOrd="0" parTransId="{83E13D51-C2C6-45F2-8C12-C3F97CAF10EC}" sibTransId="{0E5937B3-9E4B-45D9-BB45-72264A1AB91E}"/>
    <dgm:cxn modelId="{57EEAC36-2CF9-4F48-9F59-4D90CEE3AB24}" type="presOf" srcId="{6B370849-5DA9-462E-AAD7-E032786A5623}" destId="{0F2EBE23-9166-446F-91DE-6AE0E5C36822}" srcOrd="0" destOrd="0" presId="urn:microsoft.com/office/officeart/2005/8/layout/orgChart1"/>
    <dgm:cxn modelId="{AAC6133E-D8CF-4763-ADEF-269367E66E9A}" type="presOf" srcId="{4A8BFEE1-3068-4A71-BD7B-AD44EC071E27}" destId="{8AEAA79B-4052-48E2-BA4D-A7D76FE2C743}" srcOrd="0" destOrd="0" presId="urn:microsoft.com/office/officeart/2005/8/layout/orgChart1"/>
    <dgm:cxn modelId="{7B6E375F-C5C3-46B4-BBFF-026865DAC198}" type="presOf" srcId="{033990DA-7880-4A44-967D-E04E2BA1A1CD}" destId="{AC72E590-0F2A-4FAE-B465-00EA14DB2D13}" srcOrd="1" destOrd="0" presId="urn:microsoft.com/office/officeart/2005/8/layout/orgChart1"/>
    <dgm:cxn modelId="{4E274244-FF08-4F50-A695-5CECA8BCA25D}" type="presOf" srcId="{FAC8E86B-7FAB-464B-B7C5-763BBC3D0A41}" destId="{88FD214F-1B00-41D6-AF72-62A413106EB2}" srcOrd="0" destOrd="0" presId="urn:microsoft.com/office/officeart/2005/8/layout/orgChart1"/>
    <dgm:cxn modelId="{05245551-9FC7-45EE-9EF0-2DFB64FB0CD9}" type="presOf" srcId="{F8B91436-164C-463F-ABD0-A4BBC2410098}" destId="{0C62C711-E247-4D92-984A-A18B236E4B79}" srcOrd="0" destOrd="0" presId="urn:microsoft.com/office/officeart/2005/8/layout/orgChart1"/>
    <dgm:cxn modelId="{04835551-03B8-4043-8910-24681701E567}" type="presOf" srcId="{F8B91436-164C-463F-ABD0-A4BBC2410098}" destId="{6FF64F1C-F53C-46A4-A5FA-E1A332C9E09A}" srcOrd="1" destOrd="0" presId="urn:microsoft.com/office/officeart/2005/8/layout/orgChart1"/>
    <dgm:cxn modelId="{EF4A9980-3FE6-401E-AB68-95C893DE9A1A}" srcId="{4A8BFEE1-3068-4A71-BD7B-AD44EC071E27}" destId="{FAC8E86B-7FAB-464B-B7C5-763BBC3D0A41}" srcOrd="0" destOrd="0" parTransId="{32FD11BF-E223-45F2-A3A5-082A77240D6F}" sibTransId="{FE0D4668-408D-457E-8572-FD6CF0C5AED3}"/>
    <dgm:cxn modelId="{7E98B282-FCBF-404E-A879-73FF0FF26EA2}" type="presOf" srcId="{35DC291E-7179-478A-9F61-C89E0883348E}" destId="{5AC41527-6F3F-4DD4-B476-202E1D4B9F8F}" srcOrd="1" destOrd="0" presId="urn:microsoft.com/office/officeart/2005/8/layout/orgChart1"/>
    <dgm:cxn modelId="{08166287-FFFC-4012-B279-C864536B6148}" type="presOf" srcId="{83E13D51-C2C6-45F2-8C12-C3F97CAF10EC}" destId="{2059AB5F-D8C6-4275-A5DC-4D59C050593D}" srcOrd="0" destOrd="0" presId="urn:microsoft.com/office/officeart/2005/8/layout/orgChart1"/>
    <dgm:cxn modelId="{C3118689-9868-4870-B047-DF74E20D0EC1}" type="presOf" srcId="{35DC291E-7179-478A-9F61-C89E0883348E}" destId="{672B6CBB-7D97-4594-B712-CB7EA83D0728}" srcOrd="0" destOrd="0" presId="urn:microsoft.com/office/officeart/2005/8/layout/orgChart1"/>
    <dgm:cxn modelId="{D6F4558D-4185-4DB6-9408-D0CD6604CD0D}" type="presOf" srcId="{32FD11BF-E223-45F2-A3A5-082A77240D6F}" destId="{D0C88D9E-1E14-463F-8A5F-0F099E53A75C}" srcOrd="0" destOrd="0" presId="urn:microsoft.com/office/officeart/2005/8/layout/orgChart1"/>
    <dgm:cxn modelId="{6116EA8F-F326-478E-9D56-645697DD5A67}" type="presOf" srcId="{8FC1658C-B48D-4E85-8999-F5521BD19A6D}" destId="{23457C44-7237-41B9-992E-82EDB5EE65B0}" srcOrd="0" destOrd="0" presId="urn:microsoft.com/office/officeart/2005/8/layout/orgChart1"/>
    <dgm:cxn modelId="{9333CF92-3527-42CB-9690-B8D8D3F0643B}" type="presOf" srcId="{033990DA-7880-4A44-967D-E04E2BA1A1CD}" destId="{BEEC7953-DB72-4B56-9492-21F4194BA609}" srcOrd="0" destOrd="0" presId="urn:microsoft.com/office/officeart/2005/8/layout/orgChart1"/>
    <dgm:cxn modelId="{F3061494-99C0-46BC-BEB0-E2219F5B0DA4}" srcId="{69D76770-17A0-4A32-9EA9-0BA688126D33}" destId="{F8B91436-164C-463F-ABD0-A4BBC2410098}" srcOrd="4" destOrd="0" parTransId="{E5325A05-40D3-4708-95E6-B4307B195D12}" sibTransId="{FB5D1E9C-015A-402A-8F0C-1C03087A8796}"/>
    <dgm:cxn modelId="{563A0495-54DE-4E5F-90DF-E15B1ADA7F7B}" type="presOf" srcId="{69D76770-17A0-4A32-9EA9-0BA688126D33}" destId="{F45E6931-137C-4DE1-8BD1-E83271F449A3}" srcOrd="0" destOrd="0" presId="urn:microsoft.com/office/officeart/2005/8/layout/orgChart1"/>
    <dgm:cxn modelId="{B22723BA-4443-44E4-814A-DA58C86FA5C6}" type="presOf" srcId="{69D76770-17A0-4A32-9EA9-0BA688126D33}" destId="{F4D597DC-1619-4D01-9356-955A9D38AD09}" srcOrd="1" destOrd="0" presId="urn:microsoft.com/office/officeart/2005/8/layout/orgChart1"/>
    <dgm:cxn modelId="{393271C2-1CCE-4FFC-BDDD-B14709426D0A}" srcId="{69D76770-17A0-4A32-9EA9-0BA688126D33}" destId="{4A8BFEE1-3068-4A71-BD7B-AD44EC071E27}" srcOrd="1" destOrd="0" parTransId="{477FB5AD-5E63-4A72-B5A6-75FD5D288A3E}" sibTransId="{B7F594C8-D377-42F6-A20A-7E9C1F13F338}"/>
    <dgm:cxn modelId="{C90FF8C3-21D4-4C04-86D6-F1745B844477}" type="presOf" srcId="{2F047264-9194-4D6E-9FFF-00C52CCEEAFF}" destId="{F8D74635-8342-4498-ADE2-AFF514F193BF}" srcOrd="1" destOrd="0" presId="urn:microsoft.com/office/officeart/2005/8/layout/orgChart1"/>
    <dgm:cxn modelId="{5C2B7FC6-44FF-4B5F-9862-1E3A189D9C34}" type="presOf" srcId="{477FB5AD-5E63-4A72-B5A6-75FD5D288A3E}" destId="{0AEFF7EA-6290-4B49-9609-335936BD7895}" srcOrd="0" destOrd="0" presId="urn:microsoft.com/office/officeart/2005/8/layout/orgChart1"/>
    <dgm:cxn modelId="{DB6305C9-0F3D-4709-B57D-FC0ACA453CF0}" type="presOf" srcId="{FAC8E86B-7FAB-464B-B7C5-763BBC3D0A41}" destId="{81308625-16CE-47F6-80BC-474982F885B8}" srcOrd="1" destOrd="0" presId="urn:microsoft.com/office/officeart/2005/8/layout/orgChart1"/>
    <dgm:cxn modelId="{B56099D5-64BE-4B74-BEDD-45A2B39D403D}" type="presOf" srcId="{6B370849-5DA9-462E-AAD7-E032786A5623}" destId="{EE869F74-8A9F-4505-A629-C59F91FA8BC6}" srcOrd="1" destOrd="0" presId="urn:microsoft.com/office/officeart/2005/8/layout/orgChart1"/>
    <dgm:cxn modelId="{1DA16BD6-F6E6-4B17-920B-72446F14D2A8}" type="presOf" srcId="{4A8BFEE1-3068-4A71-BD7B-AD44EC071E27}" destId="{26B0AB03-8AF8-494C-A6B8-728458A741FE}" srcOrd="1" destOrd="0" presId="urn:microsoft.com/office/officeart/2005/8/layout/orgChart1"/>
    <dgm:cxn modelId="{FE462CDB-BA30-460C-9269-72CEADC22BDA}" srcId="{FAC8E86B-7FAB-464B-B7C5-763BBC3D0A41}" destId="{2F047264-9194-4D6E-9FFF-00C52CCEEAFF}" srcOrd="0" destOrd="0" parTransId="{8FC1658C-B48D-4E85-8999-F5521BD19A6D}" sibTransId="{BCC59991-F539-474A-96DE-31F526F3A30E}"/>
    <dgm:cxn modelId="{DF362EEF-2D3A-4CE7-8105-B8777DCC6A25}" type="presOf" srcId="{9E0093BD-8D92-4C0E-A0E9-D24FB086076D}" destId="{D9A9B298-661D-4CE0-A683-0946AE0AA80E}" srcOrd="0" destOrd="0" presId="urn:microsoft.com/office/officeart/2005/8/layout/orgChart1"/>
    <dgm:cxn modelId="{C6509AF3-9E8D-4FE7-A1BF-D7E7CE8DA811}" type="presOf" srcId="{0BC0B44C-83DA-4311-BAA0-B5ED6FF3FC6C}" destId="{76F00F95-EDD4-4961-8F22-E38479EEDBE2}" srcOrd="0" destOrd="0" presId="urn:microsoft.com/office/officeart/2005/8/layout/orgChart1"/>
    <dgm:cxn modelId="{940983FF-F784-4EA9-8E58-CF6AF20AD627}" type="presOf" srcId="{E5325A05-40D3-4708-95E6-B4307B195D12}" destId="{6408635B-07C5-48CE-BDE0-049F5AEFD576}" srcOrd="0" destOrd="0" presId="urn:microsoft.com/office/officeart/2005/8/layout/orgChart1"/>
    <dgm:cxn modelId="{6ED74A18-25AE-49E3-AD43-8745F26EA274}" type="presParOf" srcId="{3450D119-FFDE-499B-B973-C89B92F7F6F0}" destId="{3BA87D5F-29FA-4138-A814-7E69AB069263}" srcOrd="0" destOrd="0" presId="urn:microsoft.com/office/officeart/2005/8/layout/orgChart1"/>
    <dgm:cxn modelId="{B9EEE97F-F476-4A04-8B8F-7478F80D6206}" type="presParOf" srcId="{3BA87D5F-29FA-4138-A814-7E69AB069263}" destId="{59F6849D-4E80-4581-A32D-EDE833FB0BA4}" srcOrd="0" destOrd="0" presId="urn:microsoft.com/office/officeart/2005/8/layout/orgChart1"/>
    <dgm:cxn modelId="{829D9792-FD42-44B0-8AEE-DB1EBD7BD511}" type="presParOf" srcId="{59F6849D-4E80-4581-A32D-EDE833FB0BA4}" destId="{F45E6931-137C-4DE1-8BD1-E83271F449A3}" srcOrd="0" destOrd="0" presId="urn:microsoft.com/office/officeart/2005/8/layout/orgChart1"/>
    <dgm:cxn modelId="{671DC3EA-D684-4F04-8965-49C193590E21}" type="presParOf" srcId="{59F6849D-4E80-4581-A32D-EDE833FB0BA4}" destId="{F4D597DC-1619-4D01-9356-955A9D38AD09}" srcOrd="1" destOrd="0" presId="urn:microsoft.com/office/officeart/2005/8/layout/orgChart1"/>
    <dgm:cxn modelId="{64976BD5-E6E5-4880-A24C-D8B301DF074B}" type="presParOf" srcId="{3BA87D5F-29FA-4138-A814-7E69AB069263}" destId="{EC02592F-27F2-48DE-9128-717D7F2C8BE4}" srcOrd="1" destOrd="0" presId="urn:microsoft.com/office/officeart/2005/8/layout/orgChart1"/>
    <dgm:cxn modelId="{C4097226-C7DF-4986-973D-FF8CF37AE82A}" type="presParOf" srcId="{EC02592F-27F2-48DE-9128-717D7F2C8BE4}" destId="{D9A9B298-661D-4CE0-A683-0946AE0AA80E}" srcOrd="0" destOrd="0" presId="urn:microsoft.com/office/officeart/2005/8/layout/orgChart1"/>
    <dgm:cxn modelId="{8484DEB4-9655-457C-A3EE-70CC9198D842}" type="presParOf" srcId="{EC02592F-27F2-48DE-9128-717D7F2C8BE4}" destId="{55FD33AA-A2CA-4200-95F8-9BA3797A3ACA}" srcOrd="1" destOrd="0" presId="urn:microsoft.com/office/officeart/2005/8/layout/orgChart1"/>
    <dgm:cxn modelId="{394106C1-6BF0-49EB-8409-0F9AD42A685F}" type="presParOf" srcId="{55FD33AA-A2CA-4200-95F8-9BA3797A3ACA}" destId="{E3A45648-A390-48C2-9F97-8E0117738497}" srcOrd="0" destOrd="0" presId="urn:microsoft.com/office/officeart/2005/8/layout/orgChart1"/>
    <dgm:cxn modelId="{B6C155B8-D5ED-4125-973E-64E4D213F638}" type="presParOf" srcId="{E3A45648-A390-48C2-9F97-8E0117738497}" destId="{672B6CBB-7D97-4594-B712-CB7EA83D0728}" srcOrd="0" destOrd="0" presId="urn:microsoft.com/office/officeart/2005/8/layout/orgChart1"/>
    <dgm:cxn modelId="{645F7EBA-B037-4B85-9C78-F2949ADEF65A}" type="presParOf" srcId="{E3A45648-A390-48C2-9F97-8E0117738497}" destId="{5AC41527-6F3F-4DD4-B476-202E1D4B9F8F}" srcOrd="1" destOrd="0" presId="urn:microsoft.com/office/officeart/2005/8/layout/orgChart1"/>
    <dgm:cxn modelId="{EDAE126B-4AC1-4BC5-B739-CFBDC18EF7D3}" type="presParOf" srcId="{55FD33AA-A2CA-4200-95F8-9BA3797A3ACA}" destId="{C7C88652-EBDC-47B7-A733-087CFCBBDD53}" srcOrd="1" destOrd="0" presId="urn:microsoft.com/office/officeart/2005/8/layout/orgChart1"/>
    <dgm:cxn modelId="{02C00926-35A2-423B-B72B-B865046E3D0E}" type="presParOf" srcId="{55FD33AA-A2CA-4200-95F8-9BA3797A3ACA}" destId="{0D780A8D-B21F-4C4F-A8BA-3F71287C24D4}" srcOrd="2" destOrd="0" presId="urn:microsoft.com/office/officeart/2005/8/layout/orgChart1"/>
    <dgm:cxn modelId="{A58F58BB-99E9-4D67-92A3-EDAEA5742152}" type="presParOf" srcId="{EC02592F-27F2-48DE-9128-717D7F2C8BE4}" destId="{0AEFF7EA-6290-4B49-9609-335936BD7895}" srcOrd="2" destOrd="0" presId="urn:microsoft.com/office/officeart/2005/8/layout/orgChart1"/>
    <dgm:cxn modelId="{79C1DA1F-19B0-4A98-AC75-CD159532184D}" type="presParOf" srcId="{EC02592F-27F2-48DE-9128-717D7F2C8BE4}" destId="{B0796CFC-FB7D-4AAD-A3B8-86631324C885}" srcOrd="3" destOrd="0" presId="urn:microsoft.com/office/officeart/2005/8/layout/orgChart1"/>
    <dgm:cxn modelId="{8B63F797-7931-4B08-A0AE-029FE080B0CE}" type="presParOf" srcId="{B0796CFC-FB7D-4AAD-A3B8-86631324C885}" destId="{812FA1D8-828A-44FC-897D-E64817823E2E}" srcOrd="0" destOrd="0" presId="urn:microsoft.com/office/officeart/2005/8/layout/orgChart1"/>
    <dgm:cxn modelId="{FB79E7C2-0DBC-40D5-A6D6-0514B12FCE55}" type="presParOf" srcId="{812FA1D8-828A-44FC-897D-E64817823E2E}" destId="{8AEAA79B-4052-48E2-BA4D-A7D76FE2C743}" srcOrd="0" destOrd="0" presId="urn:microsoft.com/office/officeart/2005/8/layout/orgChart1"/>
    <dgm:cxn modelId="{95AC5532-5BDA-4EA1-A200-16E2A29886C7}" type="presParOf" srcId="{812FA1D8-828A-44FC-897D-E64817823E2E}" destId="{26B0AB03-8AF8-494C-A6B8-728458A741FE}" srcOrd="1" destOrd="0" presId="urn:microsoft.com/office/officeart/2005/8/layout/orgChart1"/>
    <dgm:cxn modelId="{F253B915-6CB3-4F5E-8C9E-ACABD8F511CD}" type="presParOf" srcId="{B0796CFC-FB7D-4AAD-A3B8-86631324C885}" destId="{37BEAF0F-5D9A-4655-906E-AEA120D1C241}" srcOrd="1" destOrd="0" presId="urn:microsoft.com/office/officeart/2005/8/layout/orgChart1"/>
    <dgm:cxn modelId="{04AEBFE2-3E36-450A-8F91-E0CCD7E2D919}" type="presParOf" srcId="{37BEAF0F-5D9A-4655-906E-AEA120D1C241}" destId="{D0C88D9E-1E14-463F-8A5F-0F099E53A75C}" srcOrd="0" destOrd="0" presId="urn:microsoft.com/office/officeart/2005/8/layout/orgChart1"/>
    <dgm:cxn modelId="{1EC9A498-805B-4BC8-998F-EF0B6686C5AE}" type="presParOf" srcId="{37BEAF0F-5D9A-4655-906E-AEA120D1C241}" destId="{48D1A443-6E41-4732-AFAA-689001C057FF}" srcOrd="1" destOrd="0" presId="urn:microsoft.com/office/officeart/2005/8/layout/orgChart1"/>
    <dgm:cxn modelId="{00C2D005-C0FF-483D-B230-5BA88D55E045}" type="presParOf" srcId="{48D1A443-6E41-4732-AFAA-689001C057FF}" destId="{47B81C52-B54E-47BD-BA16-FAD6DFB897EE}" srcOrd="0" destOrd="0" presId="urn:microsoft.com/office/officeart/2005/8/layout/orgChart1"/>
    <dgm:cxn modelId="{57219BB9-45E0-474E-AAF4-5FC796CE5478}" type="presParOf" srcId="{47B81C52-B54E-47BD-BA16-FAD6DFB897EE}" destId="{88FD214F-1B00-41D6-AF72-62A413106EB2}" srcOrd="0" destOrd="0" presId="urn:microsoft.com/office/officeart/2005/8/layout/orgChart1"/>
    <dgm:cxn modelId="{B2195DEE-1C47-4E45-97C2-7D194FE3E61D}" type="presParOf" srcId="{47B81C52-B54E-47BD-BA16-FAD6DFB897EE}" destId="{81308625-16CE-47F6-80BC-474982F885B8}" srcOrd="1" destOrd="0" presId="urn:microsoft.com/office/officeart/2005/8/layout/orgChart1"/>
    <dgm:cxn modelId="{6A64C4BD-C5AA-485B-A452-04D8CC8072C3}" type="presParOf" srcId="{48D1A443-6E41-4732-AFAA-689001C057FF}" destId="{7B247322-BEFE-465D-BA1F-AE7F3DAD2389}" srcOrd="1" destOrd="0" presId="urn:microsoft.com/office/officeart/2005/8/layout/orgChart1"/>
    <dgm:cxn modelId="{5C7C6D3F-FA92-4375-A3CD-21810F9AFCE2}" type="presParOf" srcId="{7B247322-BEFE-465D-BA1F-AE7F3DAD2389}" destId="{23457C44-7237-41B9-992E-82EDB5EE65B0}" srcOrd="0" destOrd="0" presId="urn:microsoft.com/office/officeart/2005/8/layout/orgChart1"/>
    <dgm:cxn modelId="{54E487DE-918F-4200-BED8-3AE6DA9C6CF3}" type="presParOf" srcId="{7B247322-BEFE-465D-BA1F-AE7F3DAD2389}" destId="{C3D535F1-49D6-4ABE-B955-C47F6ED34080}" srcOrd="1" destOrd="0" presId="urn:microsoft.com/office/officeart/2005/8/layout/orgChart1"/>
    <dgm:cxn modelId="{86549652-0BA0-4F79-A893-743B57A98084}" type="presParOf" srcId="{C3D535F1-49D6-4ABE-B955-C47F6ED34080}" destId="{39B0D169-1E18-4F94-9DBD-56139359839D}" srcOrd="0" destOrd="0" presId="urn:microsoft.com/office/officeart/2005/8/layout/orgChart1"/>
    <dgm:cxn modelId="{450B5920-58C9-480B-B591-3ACA148D6227}" type="presParOf" srcId="{39B0D169-1E18-4F94-9DBD-56139359839D}" destId="{BD851D23-C5A7-4D6F-A9ED-EB9DF4A549FD}" srcOrd="0" destOrd="0" presId="urn:microsoft.com/office/officeart/2005/8/layout/orgChart1"/>
    <dgm:cxn modelId="{8D2E6905-2855-4156-8275-F39809F31808}" type="presParOf" srcId="{39B0D169-1E18-4F94-9DBD-56139359839D}" destId="{F8D74635-8342-4498-ADE2-AFF514F193BF}" srcOrd="1" destOrd="0" presId="urn:microsoft.com/office/officeart/2005/8/layout/orgChart1"/>
    <dgm:cxn modelId="{36DB9CF8-E8B1-4C6D-8AED-F346DDB77196}" type="presParOf" srcId="{C3D535F1-49D6-4ABE-B955-C47F6ED34080}" destId="{D4FBBCFF-034D-4A4B-80D7-8DE620AEE68E}" srcOrd="1" destOrd="0" presId="urn:microsoft.com/office/officeart/2005/8/layout/orgChart1"/>
    <dgm:cxn modelId="{90E66309-9771-4FAE-966A-DD4A45EAC076}" type="presParOf" srcId="{C3D535F1-49D6-4ABE-B955-C47F6ED34080}" destId="{3B7AA5AD-CA6F-4A16-86FD-322280FDFFDE}" srcOrd="2" destOrd="0" presId="urn:microsoft.com/office/officeart/2005/8/layout/orgChart1"/>
    <dgm:cxn modelId="{D2FC0B66-E5C5-48F6-B1FB-DF907C75711E}" type="presParOf" srcId="{48D1A443-6E41-4732-AFAA-689001C057FF}" destId="{15DDD6DC-97B4-42EB-B733-FA078C9AF65B}" srcOrd="2" destOrd="0" presId="urn:microsoft.com/office/officeart/2005/8/layout/orgChart1"/>
    <dgm:cxn modelId="{25A410BC-1E38-408A-B7DA-5DD799BD6F33}" type="presParOf" srcId="{B0796CFC-FB7D-4AAD-A3B8-86631324C885}" destId="{37F0D77F-200E-44BD-8A81-FB4FA76FA400}" srcOrd="2" destOrd="0" presId="urn:microsoft.com/office/officeart/2005/8/layout/orgChart1"/>
    <dgm:cxn modelId="{6902A2FC-1698-4AA7-AD4A-1780F61C7C51}" type="presParOf" srcId="{EC02592F-27F2-48DE-9128-717D7F2C8BE4}" destId="{2059AB5F-D8C6-4275-A5DC-4D59C050593D}" srcOrd="4" destOrd="0" presId="urn:microsoft.com/office/officeart/2005/8/layout/orgChart1"/>
    <dgm:cxn modelId="{69B602D1-C1CF-44AD-BF2E-D63F96F07430}" type="presParOf" srcId="{EC02592F-27F2-48DE-9128-717D7F2C8BE4}" destId="{4488C3A9-79E4-4CC5-85A3-CDD57DCDDB53}" srcOrd="5" destOrd="0" presId="urn:microsoft.com/office/officeart/2005/8/layout/orgChart1"/>
    <dgm:cxn modelId="{185AF961-5CC8-4A13-9C61-0C2743EE8776}" type="presParOf" srcId="{4488C3A9-79E4-4CC5-85A3-CDD57DCDDB53}" destId="{4ABECB26-4D38-47E0-933B-567C707A1A9F}" srcOrd="0" destOrd="0" presId="urn:microsoft.com/office/officeart/2005/8/layout/orgChart1"/>
    <dgm:cxn modelId="{EF0649B4-F936-483F-B24D-231E036CC727}" type="presParOf" srcId="{4ABECB26-4D38-47E0-933B-567C707A1A9F}" destId="{0F2EBE23-9166-446F-91DE-6AE0E5C36822}" srcOrd="0" destOrd="0" presId="urn:microsoft.com/office/officeart/2005/8/layout/orgChart1"/>
    <dgm:cxn modelId="{0E0B7891-A705-4EA9-A44A-6A43A8BC8660}" type="presParOf" srcId="{4ABECB26-4D38-47E0-933B-567C707A1A9F}" destId="{EE869F74-8A9F-4505-A629-C59F91FA8BC6}" srcOrd="1" destOrd="0" presId="urn:microsoft.com/office/officeart/2005/8/layout/orgChart1"/>
    <dgm:cxn modelId="{EBEDFD23-164A-4677-BA75-D94D7C9CDE57}" type="presParOf" srcId="{4488C3A9-79E4-4CC5-85A3-CDD57DCDDB53}" destId="{0800DCCB-2B67-4322-933E-C8B58B87C684}" srcOrd="1" destOrd="0" presId="urn:microsoft.com/office/officeart/2005/8/layout/orgChart1"/>
    <dgm:cxn modelId="{70FC533B-E571-41FF-B9EE-A14E0F2ABB24}" type="presParOf" srcId="{4488C3A9-79E4-4CC5-85A3-CDD57DCDDB53}" destId="{4022FEBA-EE38-495E-BDBC-74900EE2F4D4}" srcOrd="2" destOrd="0" presId="urn:microsoft.com/office/officeart/2005/8/layout/orgChart1"/>
    <dgm:cxn modelId="{59EA115B-A47E-41AB-BFE0-737758267788}" type="presParOf" srcId="{EC02592F-27F2-48DE-9128-717D7F2C8BE4}" destId="{76F00F95-EDD4-4961-8F22-E38479EEDBE2}" srcOrd="6" destOrd="0" presId="urn:microsoft.com/office/officeart/2005/8/layout/orgChart1"/>
    <dgm:cxn modelId="{445A1E4A-EE92-49C0-B1F0-5D2A565291B2}" type="presParOf" srcId="{EC02592F-27F2-48DE-9128-717D7F2C8BE4}" destId="{AF8FE8B4-78F7-4D25-8AF6-6C2B9CB6E366}" srcOrd="7" destOrd="0" presId="urn:microsoft.com/office/officeart/2005/8/layout/orgChart1"/>
    <dgm:cxn modelId="{83065C99-6F98-4EFF-9766-6C8253261EDC}" type="presParOf" srcId="{AF8FE8B4-78F7-4D25-8AF6-6C2B9CB6E366}" destId="{39EF04D4-9FF5-4683-AB39-E12D505160C7}" srcOrd="0" destOrd="0" presId="urn:microsoft.com/office/officeart/2005/8/layout/orgChart1"/>
    <dgm:cxn modelId="{1DC027D2-5191-4E1C-8026-79E53BFA16E4}" type="presParOf" srcId="{39EF04D4-9FF5-4683-AB39-E12D505160C7}" destId="{BEEC7953-DB72-4B56-9492-21F4194BA609}" srcOrd="0" destOrd="0" presId="urn:microsoft.com/office/officeart/2005/8/layout/orgChart1"/>
    <dgm:cxn modelId="{C39544DB-2CA1-42DC-9D3A-F81561DAFB99}" type="presParOf" srcId="{39EF04D4-9FF5-4683-AB39-E12D505160C7}" destId="{AC72E590-0F2A-4FAE-B465-00EA14DB2D13}" srcOrd="1" destOrd="0" presId="urn:microsoft.com/office/officeart/2005/8/layout/orgChart1"/>
    <dgm:cxn modelId="{79CE6CA1-A9F7-49C8-875C-87C6257D15E4}" type="presParOf" srcId="{AF8FE8B4-78F7-4D25-8AF6-6C2B9CB6E366}" destId="{3D0E426E-91BF-4945-8165-259B70F3FCE0}" srcOrd="1" destOrd="0" presId="urn:microsoft.com/office/officeart/2005/8/layout/orgChart1"/>
    <dgm:cxn modelId="{8E5A69D9-4E35-4F76-A8C1-E7CD0C198D24}" type="presParOf" srcId="{AF8FE8B4-78F7-4D25-8AF6-6C2B9CB6E366}" destId="{A7DDB916-ECA4-4640-9D3A-E6F851C95B6A}" srcOrd="2" destOrd="0" presId="urn:microsoft.com/office/officeart/2005/8/layout/orgChart1"/>
    <dgm:cxn modelId="{A16B1A52-555D-4637-B836-4B7EFF873B58}" type="presParOf" srcId="{EC02592F-27F2-48DE-9128-717D7F2C8BE4}" destId="{6408635B-07C5-48CE-BDE0-049F5AEFD576}" srcOrd="8" destOrd="0" presId="urn:microsoft.com/office/officeart/2005/8/layout/orgChart1"/>
    <dgm:cxn modelId="{2D1C9D38-5568-428A-A6C3-D41E280084D5}" type="presParOf" srcId="{EC02592F-27F2-48DE-9128-717D7F2C8BE4}" destId="{F163DC58-EFFD-4913-B91B-9F8C1ADF5CD5}" srcOrd="9" destOrd="0" presId="urn:microsoft.com/office/officeart/2005/8/layout/orgChart1"/>
    <dgm:cxn modelId="{300DD4EF-64D1-4262-BBFC-0BB70F5BD80F}" type="presParOf" srcId="{F163DC58-EFFD-4913-B91B-9F8C1ADF5CD5}" destId="{4D61F0A2-FAFF-442B-9617-AFE04C26C8D0}" srcOrd="0" destOrd="0" presId="urn:microsoft.com/office/officeart/2005/8/layout/orgChart1"/>
    <dgm:cxn modelId="{50DCB3C5-F03E-4934-AB42-4661BDEF0011}" type="presParOf" srcId="{4D61F0A2-FAFF-442B-9617-AFE04C26C8D0}" destId="{0C62C711-E247-4D92-984A-A18B236E4B79}" srcOrd="0" destOrd="0" presId="urn:microsoft.com/office/officeart/2005/8/layout/orgChart1"/>
    <dgm:cxn modelId="{BAEF3BCA-5043-4FF9-AD86-7A73EDD7045E}" type="presParOf" srcId="{4D61F0A2-FAFF-442B-9617-AFE04C26C8D0}" destId="{6FF64F1C-F53C-46A4-A5FA-E1A332C9E09A}" srcOrd="1" destOrd="0" presId="urn:microsoft.com/office/officeart/2005/8/layout/orgChart1"/>
    <dgm:cxn modelId="{CA04A520-0725-4EA5-92BC-94480F46B904}" type="presParOf" srcId="{F163DC58-EFFD-4913-B91B-9F8C1ADF5CD5}" destId="{8EB22131-4C49-4D5F-996C-3A25C9D816AF}" srcOrd="1" destOrd="0" presId="urn:microsoft.com/office/officeart/2005/8/layout/orgChart1"/>
    <dgm:cxn modelId="{14E0DC78-AA19-4A0C-98F5-6F10704A545B}" type="presParOf" srcId="{F163DC58-EFFD-4913-B91B-9F8C1ADF5CD5}" destId="{3B70FF40-6127-42C7-92A7-ABA1522C0E24}" srcOrd="2" destOrd="0" presId="urn:microsoft.com/office/officeart/2005/8/layout/orgChart1"/>
    <dgm:cxn modelId="{6DE8D867-C066-47F0-8134-CB96B66ADB15}" type="presParOf" srcId="{3BA87D5F-29FA-4138-A814-7E69AB069263}" destId="{57F695CE-7B12-4A40-8641-A33A22153C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8635B-07C5-48CE-BDE0-049F5AEFD576}">
      <dsp:nvSpPr>
        <dsp:cNvPr id="0" name=""/>
        <dsp:cNvSpPr/>
      </dsp:nvSpPr>
      <dsp:spPr>
        <a:xfrm>
          <a:off x="4454166" y="873843"/>
          <a:ext cx="3691597" cy="335484"/>
        </a:xfrm>
        <a:custGeom>
          <a:avLst/>
          <a:gdLst/>
          <a:ahLst/>
          <a:cxnLst/>
          <a:rect l="0" t="0" r="0" b="0"/>
          <a:pathLst>
            <a:path>
              <a:moveTo>
                <a:pt x="0" y="0"/>
              </a:moveTo>
              <a:lnTo>
                <a:pt x="0" y="175345"/>
              </a:lnTo>
              <a:lnTo>
                <a:pt x="3691597" y="175345"/>
              </a:lnTo>
              <a:lnTo>
                <a:pt x="3691597" y="33548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00F95-EDD4-4961-8F22-E38479EEDBE2}">
      <dsp:nvSpPr>
        <dsp:cNvPr id="0" name=""/>
        <dsp:cNvSpPr/>
      </dsp:nvSpPr>
      <dsp:spPr>
        <a:xfrm>
          <a:off x="4454166" y="873843"/>
          <a:ext cx="1845418" cy="320279"/>
        </a:xfrm>
        <a:custGeom>
          <a:avLst/>
          <a:gdLst/>
          <a:ahLst/>
          <a:cxnLst/>
          <a:rect l="0" t="0" r="0" b="0"/>
          <a:pathLst>
            <a:path>
              <a:moveTo>
                <a:pt x="0" y="0"/>
              </a:moveTo>
              <a:lnTo>
                <a:pt x="0" y="160139"/>
              </a:lnTo>
              <a:lnTo>
                <a:pt x="1845418" y="160139"/>
              </a:lnTo>
              <a:lnTo>
                <a:pt x="1845418" y="32027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9AB5F-D8C6-4275-A5DC-4D59C050593D}">
      <dsp:nvSpPr>
        <dsp:cNvPr id="0" name=""/>
        <dsp:cNvSpPr/>
      </dsp:nvSpPr>
      <dsp:spPr>
        <a:xfrm>
          <a:off x="4408446" y="873843"/>
          <a:ext cx="91440" cy="320279"/>
        </a:xfrm>
        <a:custGeom>
          <a:avLst/>
          <a:gdLst/>
          <a:ahLst/>
          <a:cxnLst/>
          <a:rect l="0" t="0" r="0" b="0"/>
          <a:pathLst>
            <a:path>
              <a:moveTo>
                <a:pt x="45720" y="0"/>
              </a:moveTo>
              <a:lnTo>
                <a:pt x="45720" y="32027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57C44-7237-41B9-992E-82EDB5EE65B0}">
      <dsp:nvSpPr>
        <dsp:cNvPr id="0" name=""/>
        <dsp:cNvSpPr/>
      </dsp:nvSpPr>
      <dsp:spPr>
        <a:xfrm>
          <a:off x="1998693" y="3039541"/>
          <a:ext cx="228770" cy="701563"/>
        </a:xfrm>
        <a:custGeom>
          <a:avLst/>
          <a:gdLst/>
          <a:ahLst/>
          <a:cxnLst/>
          <a:rect l="0" t="0" r="0" b="0"/>
          <a:pathLst>
            <a:path>
              <a:moveTo>
                <a:pt x="0" y="0"/>
              </a:moveTo>
              <a:lnTo>
                <a:pt x="0" y="701563"/>
              </a:lnTo>
              <a:lnTo>
                <a:pt x="228770" y="70156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88D9E-1E14-463F-8A5F-0F099E53A75C}">
      <dsp:nvSpPr>
        <dsp:cNvPr id="0" name=""/>
        <dsp:cNvSpPr/>
      </dsp:nvSpPr>
      <dsp:spPr>
        <a:xfrm>
          <a:off x="2563028" y="1956692"/>
          <a:ext cx="91440" cy="320279"/>
        </a:xfrm>
        <a:custGeom>
          <a:avLst/>
          <a:gdLst/>
          <a:ahLst/>
          <a:cxnLst/>
          <a:rect l="0" t="0" r="0" b="0"/>
          <a:pathLst>
            <a:path>
              <a:moveTo>
                <a:pt x="45720" y="0"/>
              </a:moveTo>
              <a:lnTo>
                <a:pt x="45720" y="320279"/>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FF7EA-6290-4B49-9609-335936BD7895}">
      <dsp:nvSpPr>
        <dsp:cNvPr id="0" name=""/>
        <dsp:cNvSpPr/>
      </dsp:nvSpPr>
      <dsp:spPr>
        <a:xfrm>
          <a:off x="2608748" y="873843"/>
          <a:ext cx="1845418" cy="320279"/>
        </a:xfrm>
        <a:custGeom>
          <a:avLst/>
          <a:gdLst/>
          <a:ahLst/>
          <a:cxnLst/>
          <a:rect l="0" t="0" r="0" b="0"/>
          <a:pathLst>
            <a:path>
              <a:moveTo>
                <a:pt x="1845418" y="0"/>
              </a:moveTo>
              <a:lnTo>
                <a:pt x="1845418" y="160139"/>
              </a:lnTo>
              <a:lnTo>
                <a:pt x="0" y="160139"/>
              </a:lnTo>
              <a:lnTo>
                <a:pt x="0" y="32027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9B298-661D-4CE0-A683-0946AE0AA80E}">
      <dsp:nvSpPr>
        <dsp:cNvPr id="0" name=""/>
        <dsp:cNvSpPr/>
      </dsp:nvSpPr>
      <dsp:spPr>
        <a:xfrm>
          <a:off x="763330" y="873843"/>
          <a:ext cx="3690836" cy="320279"/>
        </a:xfrm>
        <a:custGeom>
          <a:avLst/>
          <a:gdLst/>
          <a:ahLst/>
          <a:cxnLst/>
          <a:rect l="0" t="0" r="0" b="0"/>
          <a:pathLst>
            <a:path>
              <a:moveTo>
                <a:pt x="3690836" y="0"/>
              </a:moveTo>
              <a:lnTo>
                <a:pt x="3690836" y="160139"/>
              </a:lnTo>
              <a:lnTo>
                <a:pt x="0" y="160139"/>
              </a:lnTo>
              <a:lnTo>
                <a:pt x="0" y="32027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5E6931-137C-4DE1-8BD1-E83271F449A3}">
      <dsp:nvSpPr>
        <dsp:cNvPr id="0" name=""/>
        <dsp:cNvSpPr/>
      </dsp:nvSpPr>
      <dsp:spPr>
        <a:xfrm>
          <a:off x="2790530" y="111274"/>
          <a:ext cx="3327273" cy="76256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dirty="0">
              <a:ln/>
              <a:effectLst/>
              <a:latin typeface="Comic Sans MS" panose="030F0702030302020204" pitchFamily="66" charset="0"/>
            </a:rPr>
            <a:t>Rekt</a:t>
          </a:r>
          <a:r>
            <a:rPr kumimoji="0" lang="tr-TR" altLang="tr-TR" sz="1000" b="0" i="0" u="none" strike="noStrike" kern="1200" cap="none" normalizeH="0" baseline="0" dirty="0">
              <a:ln/>
              <a:effectLst/>
              <a:latin typeface="Arial" panose="020B0604020202020204" pitchFamily="34" charset="0"/>
            </a:rPr>
            <a:t>ö</a:t>
          </a:r>
          <a:r>
            <a:rPr kumimoji="0" lang="tr-TR" altLang="tr-TR" sz="1000" b="0" i="0" u="none" strike="noStrike" kern="1200" cap="none" normalizeH="0" baseline="0" dirty="0">
              <a:ln/>
              <a:effectLst/>
              <a:latin typeface="Comic Sans MS" panose="030F0702030302020204" pitchFamily="66" charset="0"/>
            </a:rPr>
            <a: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dirty="0">
              <a:ln/>
              <a:effectLst/>
              <a:latin typeface="Comic Sans MS" panose="030F0702030302020204" pitchFamily="66" charset="0"/>
            </a:rPr>
            <a:t>Prof. Dr. Bülent ŞENGÖRÜR</a:t>
          </a:r>
        </a:p>
      </dsp:txBody>
      <dsp:txXfrm>
        <a:off x="2790530" y="111274"/>
        <a:ext cx="3327273" cy="762569"/>
      </dsp:txXfrm>
    </dsp:sp>
    <dsp:sp modelId="{672B6CBB-7D97-4594-B712-CB7EA83D0728}">
      <dsp:nvSpPr>
        <dsp:cNvPr id="0" name=""/>
        <dsp:cNvSpPr/>
      </dsp:nvSpPr>
      <dsp:spPr>
        <a:xfrm>
          <a:off x="761" y="1194122"/>
          <a:ext cx="1525138" cy="762569"/>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Enstit</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(Enstit</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 Müdürü)</a:t>
          </a:r>
          <a:endParaRPr kumimoji="0" lang="tr-TR" altLang="tr-TR" sz="1000" b="0" i="0" u="none" strike="noStrike" kern="1200" cap="none" normalizeH="0" baseline="0" dirty="0">
            <a:ln/>
            <a:effectLst/>
            <a:latin typeface="Comic Sans MS" panose="030F0702030302020204" pitchFamily="66" charset="0"/>
          </a:endParaRPr>
        </a:p>
      </dsp:txBody>
      <dsp:txXfrm>
        <a:off x="761" y="1194122"/>
        <a:ext cx="1525138" cy="762569"/>
      </dsp:txXfrm>
    </dsp:sp>
    <dsp:sp modelId="{8AEAA79B-4052-48E2-BA4D-A7D76FE2C743}">
      <dsp:nvSpPr>
        <dsp:cNvPr id="0" name=""/>
        <dsp:cNvSpPr/>
      </dsp:nvSpPr>
      <dsp:spPr>
        <a:xfrm>
          <a:off x="1846179" y="1194122"/>
          <a:ext cx="1525138" cy="762569"/>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Fak</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lteler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(Dekan)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dirty="0">
            <a:ln/>
            <a:effectLst/>
            <a:latin typeface="Comic Sans MS" panose="030F0702030302020204" pitchFamily="66" charset="0"/>
          </a:endParaRPr>
        </a:p>
      </dsp:txBody>
      <dsp:txXfrm>
        <a:off x="1846179" y="1194122"/>
        <a:ext cx="1525138" cy="762569"/>
      </dsp:txXfrm>
    </dsp:sp>
    <dsp:sp modelId="{88FD214F-1B00-41D6-AF72-62A413106EB2}">
      <dsp:nvSpPr>
        <dsp:cNvPr id="0" name=""/>
        <dsp:cNvSpPr/>
      </dsp:nvSpPr>
      <dsp:spPr>
        <a:xfrm>
          <a:off x="1846179" y="2276971"/>
          <a:ext cx="1525138" cy="762569"/>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B</a:t>
          </a:r>
          <a:r>
            <a:rPr kumimoji="0" lang="tr-TR" altLang="tr-TR" sz="1000" b="0" i="0" u="none" strike="noStrike" kern="1200" cap="none" normalizeH="0" baseline="0">
              <a:ln/>
              <a:effectLst/>
              <a:latin typeface="Arial" panose="020B0604020202020204" pitchFamily="34" charset="0"/>
            </a:rPr>
            <a:t>ö</a:t>
          </a:r>
          <a:r>
            <a:rPr kumimoji="0" lang="tr-TR" altLang="tr-TR" sz="1000" b="0" i="0" u="none" strike="noStrike" kern="1200" cap="none" normalizeH="0" baseline="0">
              <a:ln/>
              <a:effectLst/>
              <a:latin typeface="Comic Sans MS" panose="030F0702030302020204" pitchFamily="66" charset="0"/>
            </a:rPr>
            <a:t>l</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mler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B</a:t>
          </a:r>
          <a:r>
            <a:rPr kumimoji="0" lang="tr-TR" altLang="tr-TR" sz="1000" b="0" i="0" u="none" strike="noStrike" kern="1200" cap="none" normalizeH="0" baseline="0">
              <a:ln/>
              <a:effectLst/>
              <a:latin typeface="Arial" panose="020B0604020202020204" pitchFamily="34" charset="0"/>
            </a:rPr>
            <a:t>ö</a:t>
          </a:r>
          <a:r>
            <a:rPr kumimoji="0" lang="tr-TR" altLang="tr-TR" sz="1000" b="0" i="0" u="none" strike="noStrike" kern="1200" cap="none" normalizeH="0" baseline="0">
              <a:ln/>
              <a:effectLst/>
              <a:latin typeface="Comic Sans MS" panose="030F0702030302020204" pitchFamily="66" charset="0"/>
            </a:rPr>
            <a:t>l</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m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dirty="0">
            <a:ln/>
            <a:effectLst/>
            <a:latin typeface="Comic Sans MS" panose="030F0702030302020204" pitchFamily="66" charset="0"/>
          </a:endParaRPr>
        </a:p>
      </dsp:txBody>
      <dsp:txXfrm>
        <a:off x="1846179" y="2276971"/>
        <a:ext cx="1525138" cy="762569"/>
      </dsp:txXfrm>
    </dsp:sp>
    <dsp:sp modelId="{BD851D23-C5A7-4D6F-A9ED-EB9DF4A549FD}">
      <dsp:nvSpPr>
        <dsp:cNvPr id="0" name=""/>
        <dsp:cNvSpPr/>
      </dsp:nvSpPr>
      <dsp:spPr>
        <a:xfrm>
          <a:off x="2227464" y="3359820"/>
          <a:ext cx="1525138" cy="762569"/>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Anabilim Dalı (Dalları)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Anabilim Dalı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kern="1200" cap="none" normalizeH="0" baseline="0" dirty="0">
            <a:ln/>
            <a:effectLst/>
            <a:latin typeface="Comic Sans MS" panose="030F0702030302020204" pitchFamily="66" charset="0"/>
          </a:endParaRPr>
        </a:p>
      </dsp:txBody>
      <dsp:txXfrm>
        <a:off x="2227464" y="3359820"/>
        <a:ext cx="1525138" cy="762569"/>
      </dsp:txXfrm>
    </dsp:sp>
    <dsp:sp modelId="{0F2EBE23-9166-446F-91DE-6AE0E5C36822}">
      <dsp:nvSpPr>
        <dsp:cNvPr id="0" name=""/>
        <dsp:cNvSpPr/>
      </dsp:nvSpPr>
      <dsp:spPr>
        <a:xfrm>
          <a:off x="3691597" y="1194122"/>
          <a:ext cx="1525138" cy="762569"/>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Araştırma Merkezleri ve Koordinatörlükler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(M</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d</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r ve Koordinatör)</a:t>
          </a:r>
          <a:endParaRPr kumimoji="0" lang="tr-TR" altLang="tr-TR" sz="1000" b="0" i="0" u="none" strike="noStrike" kern="1200" cap="none" normalizeH="0" baseline="0" dirty="0">
            <a:ln/>
            <a:effectLst/>
            <a:latin typeface="Comic Sans MS" panose="030F0702030302020204" pitchFamily="66" charset="0"/>
          </a:endParaRPr>
        </a:p>
      </dsp:txBody>
      <dsp:txXfrm>
        <a:off x="3691597" y="1194122"/>
        <a:ext cx="1525138" cy="762569"/>
      </dsp:txXfrm>
    </dsp:sp>
    <dsp:sp modelId="{BEEC7953-DB72-4B56-9492-21F4194BA609}">
      <dsp:nvSpPr>
        <dsp:cNvPr id="0" name=""/>
        <dsp:cNvSpPr/>
      </dsp:nvSpPr>
      <dsp:spPr>
        <a:xfrm>
          <a:off x="5537015" y="1194122"/>
          <a:ext cx="1525138" cy="762569"/>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Y</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ksekokullar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kern="1200" cap="none" normalizeH="0" baseline="0">
              <a:ln/>
              <a:effectLst/>
              <a:latin typeface="Comic Sans MS" panose="030F0702030302020204" pitchFamily="66" charset="0"/>
            </a:rPr>
            <a:t>(M</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d</a:t>
          </a:r>
          <a:r>
            <a:rPr kumimoji="0" lang="tr-TR" altLang="tr-TR" sz="1000" b="0" i="0" u="none" strike="noStrike" kern="1200" cap="none" normalizeH="0" baseline="0">
              <a:ln/>
              <a:effectLst/>
              <a:latin typeface="Arial" panose="020B0604020202020204" pitchFamily="34" charset="0"/>
            </a:rPr>
            <a:t>ü</a:t>
          </a:r>
          <a:r>
            <a:rPr kumimoji="0" lang="tr-TR" altLang="tr-TR" sz="1000" b="0" i="0" u="none" strike="noStrike" kern="1200" cap="none" normalizeH="0" baseline="0">
              <a:ln/>
              <a:effectLst/>
              <a:latin typeface="Comic Sans MS" panose="030F0702030302020204" pitchFamily="66" charset="0"/>
            </a:rPr>
            <a:t>r)</a:t>
          </a:r>
          <a:endParaRPr kumimoji="0" lang="tr-TR" altLang="tr-TR" sz="1000" b="0" i="0" u="none" strike="noStrike" kern="1200" cap="none" normalizeH="0" baseline="0" dirty="0">
            <a:ln/>
            <a:effectLst/>
            <a:latin typeface="Comic Sans MS" panose="030F0702030302020204" pitchFamily="66" charset="0"/>
          </a:endParaRPr>
        </a:p>
      </dsp:txBody>
      <dsp:txXfrm>
        <a:off x="5537015" y="1194122"/>
        <a:ext cx="1525138" cy="762569"/>
      </dsp:txXfrm>
    </dsp:sp>
    <dsp:sp modelId="{0C62C711-E247-4D92-984A-A18B236E4B79}">
      <dsp:nvSpPr>
        <dsp:cNvPr id="0" name=""/>
        <dsp:cNvSpPr/>
      </dsp:nvSpPr>
      <dsp:spPr>
        <a:xfrm>
          <a:off x="7383195" y="1209328"/>
          <a:ext cx="1525138" cy="762569"/>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0" lang="tr-TR" sz="1000" b="0" i="0" u="none" strike="noStrike" kern="1200" cap="none" normalizeH="0" baseline="0">
              <a:ln/>
              <a:effectLst/>
              <a:latin typeface="Comic Sans MS" panose="030F0702030302020204" pitchFamily="66" charset="0"/>
            </a:rPr>
            <a:t>Meslek Yüksekokulları</a:t>
          </a:r>
        </a:p>
        <a:p>
          <a:pPr marL="0" lvl="0" indent="0" algn="ctr" defTabSz="444500">
            <a:lnSpc>
              <a:spcPct val="90000"/>
            </a:lnSpc>
            <a:spcBef>
              <a:spcPct val="0"/>
            </a:spcBef>
            <a:spcAft>
              <a:spcPct val="35000"/>
            </a:spcAft>
            <a:buNone/>
          </a:pPr>
          <a:r>
            <a:rPr kumimoji="0" lang="tr-TR" sz="1000" b="0" i="0" u="none" strike="noStrike" kern="1200" cap="none" normalizeH="0" baseline="0">
              <a:ln/>
              <a:effectLst/>
              <a:latin typeface="Comic Sans MS" panose="030F0702030302020204" pitchFamily="66" charset="0"/>
            </a:rPr>
            <a:t>(Müdür)</a:t>
          </a:r>
          <a:endParaRPr kumimoji="0" lang="tr-TR" sz="1000" b="0" i="0" u="none" strike="noStrike" kern="1200" cap="none" normalizeH="0" baseline="0" dirty="0">
            <a:ln/>
            <a:effectLst/>
            <a:latin typeface="Comic Sans MS" panose="030F0702030302020204" pitchFamily="66" charset="0"/>
          </a:endParaRPr>
        </a:p>
      </dsp:txBody>
      <dsp:txXfrm>
        <a:off x="7383195" y="1209328"/>
        <a:ext cx="1525138" cy="7625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r>
              <a:rPr lang="tr-TR"/>
              <a:t>Kalite Geliştirme Koordinatörlüğü</a:t>
            </a: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3982F0D8-DF9E-4EFE-90DA-C33DD1125823}" type="datetimeFigureOut">
              <a:rPr lang="tr-TR" smtClean="0"/>
              <a:t>11.10.2023</a:t>
            </a:fld>
            <a:endParaRPr lang="tr-TR"/>
          </a:p>
        </p:txBody>
      </p:sp>
      <p:sp>
        <p:nvSpPr>
          <p:cNvPr id="4" name="Altbilgi Yer Tutucusu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0AF17536-1000-47A4-B65A-1FC2EE198D1E}" type="slidenum">
              <a:rPr lang="tr-TR" smtClean="0"/>
              <a:t>‹#›</a:t>
            </a:fld>
            <a:endParaRPr lang="tr-TR"/>
          </a:p>
        </p:txBody>
      </p:sp>
    </p:spTree>
    <p:extLst>
      <p:ext uri="{BB962C8B-B14F-4D97-AF65-F5344CB8AC3E}">
        <p14:creationId xmlns:p14="http://schemas.microsoft.com/office/powerpoint/2010/main" val="5787261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1800" cy="496332"/>
          </a:xfrm>
          <a:prstGeom prst="rect">
            <a:avLst/>
          </a:prstGeom>
        </p:spPr>
        <p:txBody>
          <a:bodyPr vert="horz" lIns="92430" tIns="46214" rIns="92430" bIns="46214" rtlCol="0"/>
          <a:lstStyle>
            <a:lvl1pPr algn="l">
              <a:defRPr sz="1200"/>
            </a:lvl1pPr>
          </a:lstStyle>
          <a:p>
            <a:r>
              <a:rPr lang="tr-TR"/>
              <a:t>Kalite Geliştirme Koordinatörlüğü</a:t>
            </a:r>
          </a:p>
        </p:txBody>
      </p:sp>
      <p:sp>
        <p:nvSpPr>
          <p:cNvPr id="3" name="Veri Yer Tutucusu 2"/>
          <p:cNvSpPr>
            <a:spLocks noGrp="1"/>
          </p:cNvSpPr>
          <p:nvPr>
            <p:ph type="dt" idx="1"/>
          </p:nvPr>
        </p:nvSpPr>
        <p:spPr>
          <a:xfrm>
            <a:off x="3884613" y="0"/>
            <a:ext cx="2971800" cy="496332"/>
          </a:xfrm>
          <a:prstGeom prst="rect">
            <a:avLst/>
          </a:prstGeom>
        </p:spPr>
        <p:txBody>
          <a:bodyPr vert="horz" lIns="92430" tIns="46214" rIns="92430" bIns="46214" rtlCol="0"/>
          <a:lstStyle>
            <a:lvl1pPr algn="r">
              <a:defRPr sz="1200"/>
            </a:lvl1pPr>
          </a:lstStyle>
          <a:p>
            <a:fld id="{072F2DC1-028B-4E33-A02F-2BC9F735587E}" type="datetimeFigureOut">
              <a:rPr lang="tr-TR" smtClean="0"/>
              <a:t>11.10.2023</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2430" tIns="46214" rIns="92430" bIns="46214" rtlCol="0" anchor="ctr"/>
          <a:lstStyle/>
          <a:p>
            <a:endParaRPr lang="tr-TR"/>
          </a:p>
        </p:txBody>
      </p:sp>
      <p:sp>
        <p:nvSpPr>
          <p:cNvPr id="5" name="Not Yer Tutucusu 4"/>
          <p:cNvSpPr>
            <a:spLocks noGrp="1"/>
          </p:cNvSpPr>
          <p:nvPr>
            <p:ph type="body" sz="quarter" idx="3"/>
          </p:nvPr>
        </p:nvSpPr>
        <p:spPr>
          <a:xfrm>
            <a:off x="685801" y="4715154"/>
            <a:ext cx="5486400" cy="4466987"/>
          </a:xfrm>
          <a:prstGeom prst="rect">
            <a:avLst/>
          </a:prstGeom>
        </p:spPr>
        <p:txBody>
          <a:bodyPr vert="horz" lIns="92430" tIns="46214" rIns="92430" bIns="4621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3"/>
            <a:ext cx="2971800" cy="496332"/>
          </a:xfrm>
          <a:prstGeom prst="rect">
            <a:avLst/>
          </a:prstGeom>
        </p:spPr>
        <p:txBody>
          <a:bodyPr vert="horz" lIns="92430" tIns="46214" rIns="92430" bIns="46214"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2430" tIns="46214" rIns="92430" bIns="46214" rtlCol="0" anchor="b"/>
          <a:lstStyle>
            <a:lvl1pPr algn="r">
              <a:defRPr sz="1200"/>
            </a:lvl1pPr>
          </a:lstStyle>
          <a:p>
            <a:fld id="{0A0BE6C9-D8A2-4337-A821-3C5227BF524F}" type="slidenum">
              <a:rPr lang="tr-TR" smtClean="0"/>
              <a:t>‹#›</a:t>
            </a:fld>
            <a:endParaRPr lang="tr-TR"/>
          </a:p>
        </p:txBody>
      </p:sp>
    </p:spTree>
    <p:extLst>
      <p:ext uri="{BB962C8B-B14F-4D97-AF65-F5344CB8AC3E}">
        <p14:creationId xmlns:p14="http://schemas.microsoft.com/office/powerpoint/2010/main" val="11827046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6127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4835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B3551ED-EC98-4968-8BFA-6EC70B583BA0}" type="datetime1">
              <a:rPr lang="tr-TR" smtClean="0"/>
              <a:t>11.10.2023</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923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BBB5107-390F-4A1B-91B0-EF621DB5EFCF}" type="datetime1">
              <a:rPr lang="tr-TR" smtClean="0"/>
              <a:t>11.10.2023</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1996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625A3D6-B35A-419A-AFE4-CB40C2212DDC}" type="datetime1">
              <a:rPr lang="tr-TR" smtClean="0"/>
              <a:t>11.10.2023</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2467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814F30-F528-460D-8B84-2CDE9BC6543E}" type="datetime1">
              <a:rPr lang="tr-TR" smtClean="0"/>
              <a:t>11.10.2023</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4827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8FFC171-8FE9-43BE-87FE-AF7453485FF0}" type="datetime1">
              <a:rPr lang="tr-TR" smtClean="0"/>
              <a:t>11.10.2023</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8449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92F4E65-390A-44B0-85E1-E89AED7C5BF0}" type="datetime1">
              <a:rPr lang="tr-TR" smtClean="0"/>
              <a:t>11.10.2023</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597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3194300-A45F-4BE2-A1CC-E0BE0E2D9435}" type="datetime1">
              <a:rPr lang="tr-TR" smtClean="0"/>
              <a:t>11.10.2023</a:t>
            </a:fld>
            <a:endParaRPr lang="tr-TR"/>
          </a:p>
        </p:txBody>
      </p:sp>
      <p:sp>
        <p:nvSpPr>
          <p:cNvPr id="8" name="Altbilgi Yer Tutucusu 7"/>
          <p:cNvSpPr>
            <a:spLocks noGrp="1"/>
          </p:cNvSpPr>
          <p:nvPr>
            <p:ph type="ftr" sz="quarter" idx="11"/>
          </p:nvPr>
        </p:nvSpPr>
        <p:spPr/>
        <p:txBody>
          <a:bodyPr/>
          <a:lstStyle/>
          <a:p>
            <a:r>
              <a:rPr lang="tr-TR"/>
              <a:t>Kırklareli Üniversitesi  Kalite Geliştirme Koordinatörlüğü</a:t>
            </a: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357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6C40A5F-720E-48BB-83B1-83346C3990CA}" type="datetime1">
              <a:rPr lang="tr-TR" smtClean="0"/>
              <a:t>11.10.2023</a:t>
            </a:fld>
            <a:endParaRPr lang="tr-TR"/>
          </a:p>
        </p:txBody>
      </p:sp>
      <p:sp>
        <p:nvSpPr>
          <p:cNvPr id="4" name="Altbilgi Yer Tutucusu 3"/>
          <p:cNvSpPr>
            <a:spLocks noGrp="1"/>
          </p:cNvSpPr>
          <p:nvPr>
            <p:ph type="ftr" sz="quarter" idx="11"/>
          </p:nvPr>
        </p:nvSpPr>
        <p:spPr/>
        <p:txBody>
          <a:bodyPr/>
          <a:lstStyle/>
          <a:p>
            <a:r>
              <a:rPr lang="tr-TR"/>
              <a:t>Kırklareli Üniversitesi  Kalite Geliştirme Koordinatörlüğü</a:t>
            </a: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42427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CFDF2E-FE09-4318-9B33-F59138658C36}" type="datetime1">
              <a:rPr lang="tr-TR" smtClean="0"/>
              <a:t>11.10.2023</a:t>
            </a:fld>
            <a:endParaRPr lang="tr-TR"/>
          </a:p>
        </p:txBody>
      </p:sp>
      <p:sp>
        <p:nvSpPr>
          <p:cNvPr id="3" name="Altbilgi Yer Tutucusu 2"/>
          <p:cNvSpPr>
            <a:spLocks noGrp="1"/>
          </p:cNvSpPr>
          <p:nvPr>
            <p:ph type="ftr" sz="quarter" idx="11"/>
          </p:nvPr>
        </p:nvSpPr>
        <p:spPr/>
        <p:txBody>
          <a:bodyPr/>
          <a:lstStyle/>
          <a:p>
            <a:r>
              <a:rPr lang="tr-TR"/>
              <a:t>Kırklareli Üniversitesi  Kalite Geliştirme Koordinatörlüğü</a:t>
            </a: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8035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58600C-83B1-49AF-B9C2-797A1F335CF6}" type="datetime1">
              <a:rPr lang="tr-TR" smtClean="0"/>
              <a:t>11.10.2023</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1820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F8E85E-02A1-4C3B-8821-AF332920D331}" type="datetime1">
              <a:rPr lang="tr-TR" smtClean="0"/>
              <a:t>11.10.2023</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9387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78C6A-A84F-40BD-A47D-05104C7101D3}" type="datetime1">
              <a:rPr lang="tr-TR" smtClean="0"/>
              <a:t>11.10.2023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Kırklareli Üniversitesi  Kalite Geliştirme Koordinatörlüğü</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21396958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oidb.klu.edu.tr/Yardimci_Sayfalar/184-yonetmelikler.kl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bs.klu.edu.tr/" TargetMode="Externa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hyperlink" Target="http://oidb.klu.edu.tr/dosyalar/birimler/oidb/dosyalar/dosya_ve_belgeler/oid.kl.001_ders_kayit_islemleri_kilavuzu.pdf" TargetMode="External"/><Relationship Id="rId2" Type="http://schemas.openxmlformats.org/officeDocument/2006/relationships/hyperlink" Target="https://obs.klu.edu.tr/oibs/ogrenci/login.aspx" TargetMode="Externa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kluzem.klu.edu.tr/"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kddb.klu.edu.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9615" y="169428"/>
            <a:ext cx="7458074" cy="5832648"/>
          </a:xfrm>
          <a:noFill/>
          <a:ln>
            <a:noFill/>
          </a:ln>
        </p:spPr>
        <p:txBody>
          <a:bodyPr>
            <a:noAutofit/>
          </a:bodyPr>
          <a:lstStyle/>
          <a:p>
            <a:pPr>
              <a:lnSpc>
                <a:spcPct val="150000"/>
              </a:lnSpc>
            </a:pPr>
            <a:r>
              <a:rPr lang="tr-TR" altLang="tr-TR" sz="3200" b="1" dirty="0">
                <a:solidFill>
                  <a:srgbClr val="0070C0"/>
                </a:solidFill>
                <a:latin typeface="Arial" panose="020B0604020202020204" pitchFamily="34" charset="0"/>
                <a:cs typeface="Arial" panose="020B0604020202020204" pitchFamily="34" charset="0"/>
              </a:rPr>
              <a:t>KIRKLARELİ ÜNİVERSİTESİ</a:t>
            </a: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r>
              <a:rPr lang="tr-TR" altLang="tr-TR" sz="2600" b="1" dirty="0">
                <a:solidFill>
                  <a:srgbClr val="0070C0"/>
                </a:solidFill>
                <a:latin typeface="Arial" panose="020B0604020202020204" pitchFamily="34" charset="0"/>
                <a:cs typeface="Arial" panose="020B0604020202020204" pitchFamily="34" charset="0"/>
              </a:rPr>
              <a:t>2023-2024 EĞİTİM-ÖĞRETİM YILI</a:t>
            </a:r>
            <a:br>
              <a:rPr lang="tr-TR" altLang="tr-TR" sz="2600" b="1" dirty="0">
                <a:solidFill>
                  <a:srgbClr val="0070C0"/>
                </a:solidFill>
                <a:latin typeface="Arial" panose="020B0604020202020204" pitchFamily="34" charset="0"/>
                <a:cs typeface="Arial" panose="020B0604020202020204" pitchFamily="34" charset="0"/>
              </a:rPr>
            </a:br>
            <a:r>
              <a:rPr lang="tr-TR" altLang="tr-TR" sz="2600" b="1" dirty="0">
                <a:solidFill>
                  <a:srgbClr val="0070C0"/>
                </a:solidFill>
                <a:latin typeface="Arial" panose="020B0604020202020204" pitchFamily="34" charset="0"/>
                <a:cs typeface="Arial" panose="020B0604020202020204" pitchFamily="34" charset="0"/>
              </a:rPr>
              <a:t>TIBBİ HİZMETLER VE TEKNİKLER BÖLÜMÜ</a:t>
            </a:r>
            <a:br>
              <a:rPr lang="tr-TR" altLang="tr-TR" sz="2600" b="1" dirty="0">
                <a:solidFill>
                  <a:srgbClr val="0070C0"/>
                </a:solidFill>
                <a:latin typeface="Arial" panose="020B0604020202020204" pitchFamily="34" charset="0"/>
                <a:cs typeface="Arial" panose="020B0604020202020204" pitchFamily="34" charset="0"/>
              </a:rPr>
            </a:br>
            <a:r>
              <a:rPr lang="tr-TR" altLang="tr-TR" sz="2600" b="1" dirty="0">
                <a:solidFill>
                  <a:srgbClr val="0070C0"/>
                </a:solidFill>
                <a:latin typeface="Arial" panose="020B0604020202020204" pitchFamily="34" charset="0"/>
                <a:cs typeface="Arial" panose="020B0604020202020204" pitchFamily="34" charset="0"/>
              </a:rPr>
              <a:t>TIBBİ DOKÜMANTASYON VE SEKRETERLİK PROGRAMI</a:t>
            </a:r>
            <a:br>
              <a:rPr lang="tr-TR" altLang="tr-TR" sz="2600" b="1" dirty="0">
                <a:solidFill>
                  <a:srgbClr val="0070C0"/>
                </a:solidFill>
                <a:latin typeface="Arial" panose="020B0604020202020204" pitchFamily="34" charset="0"/>
                <a:cs typeface="Arial" panose="020B0604020202020204" pitchFamily="34" charset="0"/>
              </a:rPr>
            </a:br>
            <a:r>
              <a:rPr lang="tr-TR" altLang="tr-TR" sz="2600" b="1" dirty="0">
                <a:solidFill>
                  <a:srgbClr val="0070C0"/>
                </a:solidFill>
                <a:latin typeface="Arial" panose="020B0604020202020204" pitchFamily="34" charset="0"/>
                <a:cs typeface="Arial" panose="020B0604020202020204" pitchFamily="34" charset="0"/>
              </a:rPr>
              <a:t>ORYANTASYON (UYUM) PROGRAMI</a:t>
            </a:r>
            <a:endParaRPr lang="tr-TR" sz="2600" dirty="0">
              <a:solidFill>
                <a:srgbClr val="0070C0"/>
              </a:solidFill>
              <a:latin typeface="Arial" panose="020B0604020202020204" pitchFamily="34" charset="0"/>
              <a:cs typeface="Arial" panose="020B0604020202020204" pitchFamily="34" charset="0"/>
            </a:endParaRPr>
          </a:p>
        </p:txBody>
      </p:sp>
      <p:sp>
        <p:nvSpPr>
          <p:cNvPr id="6"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1026"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3701" y="0"/>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45917" b="11574"/>
          <a:stretch/>
        </p:blipFill>
        <p:spPr>
          <a:xfrm>
            <a:off x="107504" y="44624"/>
            <a:ext cx="7916197" cy="3057842"/>
          </a:xfrm>
          <a:prstGeom prst="rect">
            <a:avLst/>
          </a:prstGeom>
        </p:spPr>
      </p:pic>
    </p:spTree>
    <p:extLst>
      <p:ext uri="{BB962C8B-B14F-4D97-AF65-F5344CB8AC3E}">
        <p14:creationId xmlns:p14="http://schemas.microsoft.com/office/powerpoint/2010/main" val="155914879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8 Dikdörtgen"/>
          <p:cNvSpPr txBox="1">
            <a:spLocks/>
          </p:cNvSpPr>
          <p:nvPr/>
        </p:nvSpPr>
        <p:spPr>
          <a:xfrm>
            <a:off x="0" y="404664"/>
            <a:ext cx="91440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defRPr/>
            </a:pPr>
            <a:r>
              <a:rPr lang="tr-TR" sz="2800" b="1" dirty="0">
                <a:solidFill>
                  <a:srgbClr val="24397C"/>
                </a:solidFill>
                <a:latin typeface="+mj-lt"/>
                <a:cs typeface="Arial" panose="020B0604020202020204" pitchFamily="34" charset="0"/>
              </a:rPr>
              <a:t>BARINMA</a:t>
            </a:r>
            <a:r>
              <a:rPr lang="tr-TR" sz="2800" b="1" dirty="0">
                <a:solidFill>
                  <a:srgbClr val="24397C"/>
                </a:solidFill>
                <a:latin typeface="Arial" panose="020B060402020202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KYK</a:t>
            </a:r>
            <a:r>
              <a:rPr lang="tr-TR" sz="2800" b="1" dirty="0">
                <a:solidFill>
                  <a:srgbClr val="24397C"/>
                </a:solidFill>
                <a:latin typeface="Arial" panose="020B0604020202020204" pitchFamily="34" charset="0"/>
                <a:cs typeface="Arial" panose="020B0604020202020204" pitchFamily="34" charset="0"/>
              </a:rPr>
              <a:t>)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57605"/>
            <a:ext cx="2907782" cy="1635595"/>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229412"/>
            <a:ext cx="2907782" cy="1635596"/>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69" y="4670066"/>
            <a:ext cx="2899917" cy="1631171"/>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2241" y="4665640"/>
            <a:ext cx="2943616" cy="1635597"/>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2242" y="2937448"/>
            <a:ext cx="2943615" cy="1655751"/>
          </a:xfrm>
          <a:prstGeom prst="rect">
            <a:avLst/>
          </a:prstGeom>
        </p:spPr>
      </p:pic>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2812" y="4665640"/>
            <a:ext cx="2922155" cy="1643680"/>
          </a:xfrm>
          <a:prstGeom prst="rect">
            <a:avLst/>
          </a:prstGeom>
        </p:spPr>
      </p:pic>
      <p:pic>
        <p:nvPicPr>
          <p:cNvPr id="26" name="Resi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2812" y="2937448"/>
            <a:ext cx="2927045" cy="1655751"/>
          </a:xfrm>
          <a:prstGeom prst="rect">
            <a:avLst/>
          </a:prstGeom>
        </p:spPr>
      </p:pic>
      <p:pic>
        <p:nvPicPr>
          <p:cNvPr id="29" name="Resim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2240" y="1229412"/>
            <a:ext cx="2943617" cy="1635595"/>
          </a:xfrm>
          <a:prstGeom prst="rect">
            <a:avLst/>
          </a:prstGeom>
        </p:spPr>
      </p:pic>
      <p:pic>
        <p:nvPicPr>
          <p:cNvPr id="30" name="Resim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2810" y="1229412"/>
            <a:ext cx="2927047" cy="1635595"/>
          </a:xfrm>
          <a:prstGeom prst="rect">
            <a:avLst/>
          </a:prstGeom>
        </p:spPr>
      </p:pic>
      <p:sp>
        <p:nvSpPr>
          <p:cNvPr id="1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20" name="Picture 2" descr="C:\Users\asus\Desktop\logo.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42003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481" y="0"/>
            <a:ext cx="8229600" cy="1143000"/>
          </a:xfrm>
        </p:spPr>
        <p:txBody>
          <a:bodyPr/>
          <a:lstStyle/>
          <a:p>
            <a:r>
              <a:rPr lang="tr-TR" sz="2800" b="1" dirty="0">
                <a:solidFill>
                  <a:srgbClr val="004E8E"/>
                </a:solidFill>
                <a:cs typeface="Arial" panose="020B0604020202020204" pitchFamily="34" charset="0"/>
              </a:rPr>
              <a:t>YEMEKHANE</a:t>
            </a:r>
            <a:endParaRPr lang="tr-TR" sz="2800" b="1" dirty="0">
              <a:solidFill>
                <a:srgbClr val="004E8E"/>
              </a:solidFill>
              <a:latin typeface="+mn-lt"/>
              <a:ea typeface="+mn-ea"/>
              <a:cs typeface="Arial" panose="020B0604020202020204" pitchFamily="34" charset="0"/>
            </a:endParaRPr>
          </a:p>
        </p:txBody>
      </p:sp>
      <p:pic>
        <p:nvPicPr>
          <p:cNvPr id="8"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20" y="1198256"/>
            <a:ext cx="4133390" cy="2432449"/>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198256"/>
            <a:ext cx="4014073" cy="2432449"/>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51" y="3773673"/>
            <a:ext cx="4133390" cy="2607655"/>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007" y="3781585"/>
            <a:ext cx="4014073" cy="2599744"/>
          </a:xfrm>
          <a:prstGeom prst="rect">
            <a:avLst/>
          </a:prstGeom>
        </p:spPr>
      </p:pic>
      <p:sp>
        <p:nvSpPr>
          <p:cNvPr id="13"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94744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2954" y="1484658"/>
            <a:ext cx="8568952" cy="4228273"/>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Sağlık, Kültür ve Spor Daire Başkanlığı, öğrenci kulüpleri aracılığıyla öğrencilerin yapmak istedikleri kültür ve sanat çalışmalarına destek vermekte ve üniversitenin konferans ve sergi salonlarını talep doğrultusunda öğrenci kulüplerimizin hizmetine sunmaktadır. </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Her yıl finaller öncesi yapılan </a:t>
            </a:r>
            <a:r>
              <a:rPr lang="tr-TR" b="1" dirty="0">
                <a:solidFill>
                  <a:srgbClr val="FF0000"/>
                </a:solidFill>
                <a:ea typeface="Calibri" panose="020F0502020204030204" pitchFamily="34" charset="0"/>
                <a:cs typeface="Times New Roman" panose="02020603050405020304" pitchFamily="18" charset="0"/>
              </a:rPr>
              <a:t>bahar şenlikleri </a:t>
            </a:r>
            <a:r>
              <a:rPr lang="tr-TR" dirty="0">
                <a:ea typeface="Calibri" panose="020F0502020204030204" pitchFamily="34" charset="0"/>
                <a:cs typeface="Times New Roman" panose="02020603050405020304" pitchFamily="18" charset="0"/>
              </a:rPr>
              <a:t>ise öğrencilere yoğun geçen akademik yılın yorgunluğunu atma ve sevdikleri solist ve müzik gruplarını dinleme fırsatı sunmaktadır.</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Ø"/>
            </a:pPr>
            <a:r>
              <a:rPr lang="tr-TR" b="1" dirty="0">
                <a:solidFill>
                  <a:srgbClr val="FF0000"/>
                </a:solidFill>
                <a:ea typeface="Calibri" panose="020F0502020204030204" pitchFamily="34" charset="0"/>
                <a:cs typeface="Times New Roman" panose="02020603050405020304" pitchFamily="18" charset="0"/>
              </a:rPr>
              <a:t>Kariyer Günleri </a:t>
            </a:r>
            <a:r>
              <a:rPr lang="tr-TR" dirty="0">
                <a:ea typeface="Calibri" panose="020F0502020204030204" pitchFamily="34" charset="0"/>
                <a:cs typeface="Times New Roman" panose="02020603050405020304" pitchFamily="18" charset="0"/>
              </a:rPr>
              <a:t>etkinlikleri, Üniversitemiz öğrencilerinin iş dünyasıyla tanışmaları, farklı sektörler hakkında bilgi almaları ve kariyer hayatlarına yön vermeleri amacıyla her yıl </a:t>
            </a:r>
            <a:r>
              <a:rPr lang="tr-TR" b="1" dirty="0">
                <a:solidFill>
                  <a:srgbClr val="FF0000"/>
                </a:solidFill>
                <a:ea typeface="Calibri" panose="020F0502020204030204" pitchFamily="34" charset="0"/>
                <a:cs typeface="Times New Roman" panose="02020603050405020304" pitchFamily="18" charset="0"/>
              </a:rPr>
              <a:t>Mart ayının son haftasında </a:t>
            </a:r>
            <a:r>
              <a:rPr lang="tr-TR" dirty="0">
                <a:ea typeface="Calibri" panose="020F0502020204030204" pitchFamily="34" charset="0"/>
                <a:cs typeface="Times New Roman" panose="02020603050405020304" pitchFamily="18" charset="0"/>
              </a:rPr>
              <a:t>düzenlemektedir. Geleneksel hale gelen bu etkinliklerde düzenlenen panel, seminer ve konferanslar ile </a:t>
            </a:r>
            <a:r>
              <a:rPr lang="tr-TR" b="1" dirty="0">
                <a:solidFill>
                  <a:srgbClr val="FF0000"/>
                </a:solidFill>
                <a:ea typeface="Calibri" panose="020F0502020204030204" pitchFamily="34" charset="0"/>
                <a:cs typeface="Times New Roman" panose="02020603050405020304" pitchFamily="18" charset="0"/>
              </a:rPr>
              <a:t>kariyer ve başarı örneği teşkil eden, kıymetli konuşmacılar, başarı öykülerini öğrencilerimizle paylaşmaktadır.</a:t>
            </a:r>
            <a:endParaRPr lang="tr-TR" b="1" dirty="0">
              <a:solidFill>
                <a:srgbClr val="FF0000"/>
              </a:solidFill>
              <a:effectLst/>
              <a:ea typeface="Calibri" panose="020F0502020204030204" pitchFamily="34" charset="0"/>
              <a:cs typeface="Times New Roman" panose="02020603050405020304" pitchFamily="18" charset="0"/>
            </a:endParaRPr>
          </a:p>
        </p:txBody>
      </p:sp>
      <p:sp>
        <p:nvSpPr>
          <p:cNvPr id="5" name="Dikdörtgen 4"/>
          <p:cNvSpPr/>
          <p:nvPr/>
        </p:nvSpPr>
        <p:spPr>
          <a:xfrm>
            <a:off x="1313638" y="419950"/>
            <a:ext cx="6372708" cy="553357"/>
          </a:xfrm>
          <a:prstGeom prst="rect">
            <a:avLst/>
          </a:prstGeom>
        </p:spPr>
        <p:txBody>
          <a:bodyPr wrap="square">
            <a:spAutoFit/>
          </a:bodyPr>
          <a:lstStyle/>
          <a:p>
            <a:pPr algn="ctr">
              <a:lnSpc>
                <a:spcPct val="107000"/>
              </a:lnSpc>
              <a:spcAft>
                <a:spcPts val="800"/>
              </a:spcAft>
            </a:pPr>
            <a:r>
              <a:rPr lang="tr-TR" sz="2800" b="1" dirty="0">
                <a:solidFill>
                  <a:srgbClr val="24397C"/>
                </a:solidFill>
                <a:latin typeface="+mj-lt"/>
                <a:cs typeface="Arial" panose="020B0604020202020204" pitchFamily="34" charset="0"/>
              </a:rPr>
              <a:t>KÜLTÜR</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VE</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SANAT</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ETKİNLİKLERİ</a:t>
            </a:r>
          </a:p>
        </p:txBody>
      </p:sp>
      <p:sp>
        <p:nvSpPr>
          <p:cNvPr id="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277859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1"/>
            <a:ext cx="8229600" cy="964704"/>
          </a:xfrm>
        </p:spPr>
        <p:txBody>
          <a:bodyPr>
            <a:noAutofit/>
          </a:bodyPr>
          <a:lstStyle/>
          <a:p>
            <a:pPr marL="0" indent="0">
              <a:buNone/>
            </a:pPr>
            <a:r>
              <a:rPr lang="tr-TR" altLang="tr-TR" sz="2400" dirty="0"/>
              <a:t>Kırklareli Üniversitesi  Ön L</a:t>
            </a:r>
            <a:r>
              <a:rPr lang="de-DE" altLang="tr-TR" sz="2400" dirty="0" err="1"/>
              <a:t>isans</a:t>
            </a:r>
            <a:r>
              <a:rPr lang="de-DE" altLang="tr-TR" sz="2400" dirty="0"/>
              <a:t> </a:t>
            </a:r>
            <a:r>
              <a:rPr lang="tr-TR" altLang="tr-TR" sz="2400" dirty="0"/>
              <a:t>ve Lisans Eğitim ve Öğretim Y</a:t>
            </a:r>
            <a:r>
              <a:rPr lang="de-DE" altLang="tr-TR" sz="2400" dirty="0"/>
              <a:t>önetmeliğ</a:t>
            </a:r>
            <a:r>
              <a:rPr lang="tr-TR" altLang="tr-TR" sz="2400" dirty="0"/>
              <a:t>i</a:t>
            </a:r>
          </a:p>
          <a:p>
            <a:pPr marL="0" indent="0">
              <a:buNone/>
            </a:pPr>
            <a:r>
              <a:rPr lang="tr-TR" sz="2400" dirty="0">
                <a:hlinkClick r:id="rId2"/>
              </a:rPr>
              <a:t>http://oidb.klu.edu.tr/Yardimci_Sayfalar/184-yonetmelikler.klu</a:t>
            </a:r>
            <a:endParaRPr lang="tr-TR" sz="2400" dirty="0"/>
          </a:p>
        </p:txBody>
      </p:sp>
      <p:sp>
        <p:nvSpPr>
          <p:cNvPr id="5" name="Dikdörtgen 4"/>
          <p:cNvSpPr/>
          <p:nvPr/>
        </p:nvSpPr>
        <p:spPr>
          <a:xfrm>
            <a:off x="467544" y="3040657"/>
            <a:ext cx="7848872" cy="2154436"/>
          </a:xfrm>
          <a:prstGeom prst="rect">
            <a:avLst/>
          </a:prstGeom>
        </p:spPr>
        <p:txBody>
          <a:bodyPr wrap="square">
            <a:spAutoFit/>
          </a:bodyPr>
          <a:lstStyle/>
          <a:p>
            <a:pPr algn="just"/>
            <a:endParaRPr lang="tr-TR" b="1" dirty="0"/>
          </a:p>
          <a:p>
            <a:pPr algn="just"/>
            <a:r>
              <a:rPr lang="tr-TR" sz="2400" b="1" dirty="0"/>
              <a:t>Akademik Takvim, </a:t>
            </a:r>
            <a:r>
              <a:rPr lang="tr-TR" sz="2400" dirty="0"/>
              <a:t>üniversitelerin kayıt yenileme, ders ekleme ya da bırakma, akademik konular ile ilgili son başvuru tarihleri, sınav başlangıç-bitiş tarihleri, üniversitenin resmi tatil günleri vb. bilgileri içeren takvimdir.</a:t>
            </a:r>
          </a:p>
          <a:p>
            <a:pPr algn="just"/>
            <a:r>
              <a:rPr lang="tr-TR" sz="2000" dirty="0"/>
              <a:t> </a:t>
            </a:r>
          </a:p>
        </p:txBody>
      </p:sp>
      <p:sp>
        <p:nvSpPr>
          <p:cNvPr id="7"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8"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1"/>
          <p:cNvSpPr>
            <a:spLocks noGrp="1"/>
          </p:cNvSpPr>
          <p:nvPr>
            <p:ph type="title"/>
          </p:nvPr>
        </p:nvSpPr>
        <p:spPr>
          <a:xfrm>
            <a:off x="395536" y="260648"/>
            <a:ext cx="7992888" cy="1143000"/>
          </a:xfrm>
        </p:spPr>
        <p:txBody>
          <a:bodyPr>
            <a:normAutofit/>
          </a:bodyPr>
          <a:lstStyle/>
          <a:p>
            <a:pPr lvl="0"/>
            <a:r>
              <a:rPr lang="tr-TR" sz="2800" b="1" dirty="0">
                <a:solidFill>
                  <a:srgbClr val="24397C"/>
                </a:solidFill>
                <a:ea typeface="+mn-ea"/>
                <a:cs typeface="Arial" panose="020B0604020202020204" pitchFamily="34" charset="0"/>
              </a:rPr>
              <a:t>ÖĞRENCİ İŞLERİ DAİRE BAŞKANLIĞI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29381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539343"/>
            <a:ext cx="8496944" cy="1481946"/>
          </a:xfrm>
        </p:spPr>
        <p:txBody>
          <a:bodyPr>
            <a:noAutofit/>
          </a:bodyPr>
          <a:lstStyle/>
          <a:p>
            <a:pPr algn="just">
              <a:buFont typeface="Wingdings" pitchFamily="2" charset="2"/>
              <a:buChar char="Ø"/>
            </a:pPr>
            <a:r>
              <a:rPr lang="tr-TR" sz="2600" dirty="0"/>
              <a:t>Öğrenci Bilgi Sistemi, uygulamalara bir kullanıcı adı ve şifre ile erişebilmeyi sağlayan sistemdir.</a:t>
            </a:r>
          </a:p>
          <a:p>
            <a:pPr algn="just">
              <a:buFont typeface="Wingdings" pitchFamily="2" charset="2"/>
              <a:buChar char="Ø"/>
            </a:pPr>
            <a:r>
              <a:rPr lang="tr-TR" sz="2600" dirty="0"/>
              <a:t>Ders seçimlerinizi yapmak, notlarınıza bakmak için bu sistemi kullanabilirsiniz.</a:t>
            </a:r>
          </a:p>
          <a:p>
            <a:pPr algn="just">
              <a:buFont typeface="Wingdings" pitchFamily="2" charset="2"/>
              <a:buChar char="Ø"/>
            </a:pPr>
            <a:r>
              <a:rPr lang="tr-TR" sz="2600" b="1" dirty="0"/>
              <a:t>Giriş yapmak için: </a:t>
            </a:r>
            <a:r>
              <a:rPr lang="tr-TR" sz="2600" dirty="0">
                <a:solidFill>
                  <a:srgbClr val="00B0F0"/>
                </a:solidFill>
                <a:hlinkClick r:id="rId2"/>
              </a:rPr>
              <a:t>https://obs.klu.edu.tr</a:t>
            </a:r>
            <a:endParaRPr lang="tr-TR" sz="2600" u="sng" dirty="0">
              <a:solidFill>
                <a:srgbClr val="00B0F0"/>
              </a:solidFill>
            </a:endParaRPr>
          </a:p>
        </p:txBody>
      </p:sp>
      <p:sp>
        <p:nvSpPr>
          <p:cNvPr id="3" name="Unvan 2"/>
          <p:cNvSpPr>
            <a:spLocks noGrp="1"/>
          </p:cNvSpPr>
          <p:nvPr>
            <p:ph type="title"/>
          </p:nvPr>
        </p:nvSpPr>
        <p:spPr>
          <a:xfrm>
            <a:off x="568108" y="-140207"/>
            <a:ext cx="7756263" cy="1152128"/>
          </a:xfrm>
        </p:spPr>
        <p:txBody>
          <a:bodyPr>
            <a:normAutofit/>
          </a:bodyPr>
          <a:lstStyle/>
          <a:p>
            <a:r>
              <a:rPr lang="tr-TR" sz="2800" b="1" dirty="0">
                <a:solidFill>
                  <a:srgbClr val="24397C"/>
                </a:solidFill>
                <a:ea typeface="+mn-ea"/>
                <a:cs typeface="Arial" panose="020B0604020202020204" pitchFamily="34" charset="0"/>
              </a:rPr>
              <a:t>ÖĞRENCİ BİLGİ SİSTEMİ</a:t>
            </a:r>
          </a:p>
        </p:txBody>
      </p:sp>
      <p:pic>
        <p:nvPicPr>
          <p:cNvPr id="62466" name="Picture 2" descr="C:\Users\Tahir\Desktop\Oryantasyon\Öğrenci Bilgi Sistemi.png"/>
          <p:cNvPicPr>
            <a:picLocks noChangeAspect="1" noChangeArrowheads="1"/>
          </p:cNvPicPr>
          <p:nvPr/>
        </p:nvPicPr>
        <p:blipFill>
          <a:blip r:embed="rId3" cstate="print"/>
          <a:srcRect/>
          <a:stretch>
            <a:fillRect/>
          </a:stretch>
        </p:blipFill>
        <p:spPr bwMode="auto">
          <a:xfrm>
            <a:off x="197768" y="1065680"/>
            <a:ext cx="8748464" cy="3363686"/>
          </a:xfrm>
          <a:prstGeom prst="rect">
            <a:avLst/>
          </a:prstGeom>
          <a:noFill/>
        </p:spPr>
      </p:pic>
      <p:sp>
        <p:nvSpPr>
          <p:cNvPr id="7"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9" name="Picture 2" descr="C:\Users\asus\Desktop\log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126816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93567" y="980728"/>
            <a:ext cx="7745505" cy="5138057"/>
          </a:xfrm>
        </p:spPr>
        <p:txBody>
          <a:bodyPr>
            <a:noAutofit/>
          </a:bodyPr>
          <a:lstStyle/>
          <a:p>
            <a:pPr marL="0" indent="0" algn="just">
              <a:lnSpc>
                <a:spcPct val="90000"/>
              </a:lnSpc>
              <a:buNone/>
            </a:pPr>
            <a:r>
              <a:rPr lang="tr-TR" altLang="tr-TR" sz="1800" dirty="0"/>
              <a:t>Öğrenciler ilk ders kayıt işlemlerini kendileri yapacaktır. Öğrenimleri süresince de Güz ve Bahar dönemleri başında, akademik takvimde belirtilen süreler içerisinde kayıt yenilemek zorundadırlar. </a:t>
            </a:r>
          </a:p>
          <a:p>
            <a:pPr marL="0" indent="0" algn="just">
              <a:lnSpc>
                <a:spcPct val="90000"/>
              </a:lnSpc>
              <a:buNone/>
            </a:pPr>
            <a:endParaRPr lang="tr-TR" altLang="tr-TR" sz="1800" dirty="0"/>
          </a:p>
          <a:p>
            <a:pPr marL="0" indent="0" algn="just">
              <a:lnSpc>
                <a:spcPct val="90000"/>
              </a:lnSpc>
              <a:buNone/>
            </a:pPr>
            <a:r>
              <a:rPr lang="tr-TR" altLang="tr-TR" sz="1800" dirty="0"/>
              <a:t>Kayıt yenileme işlemi:</a:t>
            </a:r>
          </a:p>
          <a:p>
            <a:pPr algn="just">
              <a:lnSpc>
                <a:spcPct val="90000"/>
              </a:lnSpc>
              <a:buFont typeface="Wingdings" pitchFamily="2" charset="2"/>
              <a:buChar char="Ø"/>
            </a:pPr>
            <a:r>
              <a:rPr lang="tr-TR" altLang="tr-TR" sz="1800" dirty="0"/>
              <a:t>Öğrenci katkı payı/öğrenim ücretinin ödenmesi </a:t>
            </a:r>
            <a:r>
              <a:rPr lang="tr-TR" altLang="tr-TR" sz="1800" b="1" dirty="0"/>
              <a:t>(ikinci    öğretim öğrencileri ile bir yükseköğretim programında kayıtlı olup Üniversitemizde ikinci bir programa kayıt olan öğrenciler)</a:t>
            </a:r>
          </a:p>
          <a:p>
            <a:pPr lvl="1" algn="just">
              <a:lnSpc>
                <a:spcPct val="90000"/>
              </a:lnSpc>
              <a:buFont typeface="Wingdings" pitchFamily="2" charset="2"/>
              <a:buChar char="Ø"/>
            </a:pPr>
            <a:endParaRPr lang="tr-TR" altLang="tr-TR" sz="1800" dirty="0"/>
          </a:p>
          <a:p>
            <a:pPr algn="just">
              <a:buFont typeface="Wingdings" pitchFamily="2" charset="2"/>
              <a:buChar char="Ø"/>
            </a:pPr>
            <a:r>
              <a:rPr lang="tr-TR" sz="1800" dirty="0">
                <a:hlinkClick r:id="rId2"/>
              </a:rPr>
              <a:t>https://obs.klu.edu.tr/oibs/ogrenci/login.aspx</a:t>
            </a:r>
            <a:r>
              <a:rPr lang="tr-TR" sz="1800" dirty="0"/>
              <a:t> adresine kullanıcı adı (öğrenci numarası) ve şifreniz (T.C. Kimlik numarasının ilk 5 hanesi veya e-Devlet şifresi) ile giriş yaptıktan sonra ders kaydınızı yapabilirsiniz. </a:t>
            </a:r>
          </a:p>
          <a:p>
            <a:pPr algn="just">
              <a:buFont typeface="Wingdings" pitchFamily="2" charset="2"/>
              <a:buChar char="Ø"/>
            </a:pPr>
            <a:endParaRPr lang="tr-TR" sz="1800" dirty="0"/>
          </a:p>
          <a:p>
            <a:pPr algn="just">
              <a:buFont typeface="Wingdings" pitchFamily="2" charset="2"/>
              <a:buChar char="Ø"/>
            </a:pPr>
            <a:r>
              <a:rPr lang="tr-TR" sz="1800" dirty="0"/>
              <a:t>Ders kayıtlarının nasıl yapılacağı ile ilgili detaylı bilgiye </a:t>
            </a:r>
            <a:r>
              <a:rPr lang="tr-TR" sz="1800" dirty="0">
                <a:hlinkClick r:id="rId3"/>
              </a:rPr>
              <a:t>http://oidb.klu.edu.tr/dosyalar/birimler/oidb/dosyalar/dosya_ve_belgeler/oid.kl.001_ders_kayit_islemleri_kilavuzu.pdf</a:t>
            </a:r>
            <a:r>
              <a:rPr lang="tr-TR" sz="1800" dirty="0"/>
              <a:t> adresinden ulaşabilirsiniz.)</a:t>
            </a:r>
          </a:p>
        </p:txBody>
      </p:sp>
      <p:sp>
        <p:nvSpPr>
          <p:cNvPr id="3" name="Başlık 2"/>
          <p:cNvSpPr>
            <a:spLocks noGrp="1"/>
          </p:cNvSpPr>
          <p:nvPr>
            <p:ph type="title"/>
          </p:nvPr>
        </p:nvSpPr>
        <p:spPr>
          <a:xfrm>
            <a:off x="251519" y="84681"/>
            <a:ext cx="8229600" cy="692696"/>
          </a:xfrm>
        </p:spPr>
        <p:txBody>
          <a:bodyPr>
            <a:normAutofit/>
          </a:bodyPr>
          <a:lstStyle/>
          <a:p>
            <a:r>
              <a:rPr lang="tr-TR" altLang="tr-TR" sz="2800" b="1" dirty="0">
                <a:solidFill>
                  <a:srgbClr val="24397C"/>
                </a:solidFill>
                <a:ea typeface="+mn-ea"/>
                <a:cs typeface="Arial" panose="020B0604020202020204" pitchFamily="34" charset="0"/>
              </a:rPr>
              <a:t>KAYIT YENİLEME</a:t>
            </a:r>
            <a:endParaRPr lang="tr-TR" sz="2800" b="1" dirty="0">
              <a:solidFill>
                <a:srgbClr val="24397C"/>
              </a:solidFill>
              <a:ea typeface="+mn-ea"/>
              <a:cs typeface="Arial" panose="020B0604020202020204" pitchFamily="34" charset="0"/>
            </a:endParaRPr>
          </a:p>
        </p:txBody>
      </p:sp>
      <p:sp>
        <p:nvSpPr>
          <p:cNvPr id="7"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8" name="Picture 2" descr="C:\Users\asus\Desktop\log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48095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11454" y="980728"/>
            <a:ext cx="8229600" cy="2602866"/>
          </a:xfrm>
        </p:spPr>
        <p:txBody>
          <a:bodyPr>
            <a:normAutofit/>
          </a:bodyPr>
          <a:lstStyle/>
          <a:p>
            <a:pPr algn="just">
              <a:buFont typeface="Wingdings" pitchFamily="2" charset="2"/>
              <a:buChar char="Ø"/>
            </a:pPr>
            <a:r>
              <a:rPr lang="tr-TR" sz="1800" dirty="0">
                <a:cs typeface="Times New Roman" panose="02020603050405020304" pitchFamily="18" charset="0"/>
              </a:rPr>
              <a:t>E-posta, cep telefonu gibi iletişim bilgilerinizi güncelleyiniz.</a:t>
            </a:r>
          </a:p>
          <a:p>
            <a:pPr algn="just">
              <a:buFont typeface="Wingdings" pitchFamily="2" charset="2"/>
              <a:buChar char="Ø"/>
            </a:pPr>
            <a:r>
              <a:rPr lang="tr-TR" sz="1800" dirty="0">
                <a:cs typeface="Times New Roman" panose="02020603050405020304" pitchFamily="18" charset="0"/>
              </a:rPr>
              <a:t>Üniversite </a:t>
            </a:r>
            <a:r>
              <a:rPr lang="tr-TR" sz="1800" dirty="0">
                <a:solidFill>
                  <a:srgbClr val="FF0000"/>
                </a:solidFill>
                <a:cs typeface="Times New Roman" panose="02020603050405020304" pitchFamily="18" charset="0"/>
              </a:rPr>
              <a:t>(</a:t>
            </a:r>
            <a:r>
              <a:rPr lang="tr-TR" sz="1800" u="sng" dirty="0">
                <a:solidFill>
                  <a:srgbClr val="FF0000"/>
                </a:solidFill>
                <a:cs typeface="Times New Roman" panose="02020603050405020304" pitchFamily="18" charset="0"/>
              </a:rPr>
              <a:t>klu.edu.tr</a:t>
            </a:r>
            <a:r>
              <a:rPr lang="tr-TR" sz="1800" dirty="0">
                <a:solidFill>
                  <a:srgbClr val="FF0000"/>
                </a:solidFill>
                <a:cs typeface="Times New Roman" panose="02020603050405020304" pitchFamily="18" charset="0"/>
              </a:rPr>
              <a:t>), </a:t>
            </a:r>
            <a:r>
              <a:rPr lang="tr-TR" sz="1800" dirty="0">
                <a:cs typeface="Times New Roman" panose="02020603050405020304" pitchFamily="18" charset="0"/>
              </a:rPr>
              <a:t>ÖİDB </a:t>
            </a:r>
            <a:r>
              <a:rPr lang="tr-TR" sz="1800" dirty="0">
                <a:solidFill>
                  <a:srgbClr val="FF0000"/>
                </a:solidFill>
                <a:cs typeface="Times New Roman" panose="02020603050405020304" pitchFamily="18" charset="0"/>
              </a:rPr>
              <a:t>(</a:t>
            </a:r>
            <a:r>
              <a:rPr lang="tr-TR" sz="1800" u="sng" dirty="0">
                <a:solidFill>
                  <a:srgbClr val="FF0000"/>
                </a:solidFill>
                <a:cs typeface="Times New Roman" panose="02020603050405020304" pitchFamily="18" charset="0"/>
              </a:rPr>
              <a:t>oidb.klu.edu.tr</a:t>
            </a:r>
            <a:r>
              <a:rPr lang="tr-TR" sz="1800" dirty="0">
                <a:solidFill>
                  <a:srgbClr val="FF0000"/>
                </a:solidFill>
                <a:cs typeface="Times New Roman" panose="02020603050405020304" pitchFamily="18" charset="0"/>
              </a:rPr>
              <a:t>) </a:t>
            </a:r>
            <a:r>
              <a:rPr lang="tr-TR" sz="1800" dirty="0">
                <a:cs typeface="Times New Roman" panose="02020603050405020304" pitchFamily="18" charset="0"/>
              </a:rPr>
              <a:t>ve okuduğunuz birimin internet sitelerini takip etmek güncel haberlerden faydalanmanızı sağlayacaktır. </a:t>
            </a:r>
          </a:p>
          <a:p>
            <a:pPr marL="358775" lvl="0" indent="-358775" algn="just">
              <a:buFont typeface="Wingdings" pitchFamily="2" charset="2"/>
              <a:buChar char="Ø"/>
            </a:pPr>
            <a:r>
              <a:rPr lang="tr-TR" sz="1800" dirty="0">
                <a:solidFill>
                  <a:prstClr val="black"/>
                </a:solidFill>
                <a:cs typeface="Times New Roman" panose="02020603050405020304" pitchFamily="18" charset="0"/>
              </a:rPr>
              <a:t>Üniversitemiz bünyesinde T.C. Halk Bankası ile anlaşmalı olarak öğrenci kimlik kartı hizmeti sağlanmaktadır. Öğrenci kimlik kartlarının temini konusunda Üniversitemizin web sayfasından duyuru yapılacak olup, web sitemizi </a:t>
            </a:r>
            <a:r>
              <a:rPr lang="tr-TR" sz="1800" dirty="0">
                <a:solidFill>
                  <a:srgbClr val="0070C0"/>
                </a:solidFill>
                <a:cs typeface="Times New Roman" panose="02020603050405020304" pitchFamily="18" charset="0"/>
              </a:rPr>
              <a:t>(</a:t>
            </a:r>
            <a:r>
              <a:rPr lang="tr-TR" sz="1800" u="sng" dirty="0">
                <a:solidFill>
                  <a:srgbClr val="0070C0"/>
                </a:solidFill>
                <a:cs typeface="Times New Roman" panose="02020603050405020304" pitchFamily="18" charset="0"/>
              </a:rPr>
              <a:t>oidb.klu.edu.tr</a:t>
            </a:r>
            <a:r>
              <a:rPr lang="tr-TR" sz="1800" dirty="0">
                <a:solidFill>
                  <a:srgbClr val="0070C0"/>
                </a:solidFill>
                <a:cs typeface="Times New Roman" panose="02020603050405020304" pitchFamily="18" charset="0"/>
              </a:rPr>
              <a:t>) </a:t>
            </a:r>
            <a:r>
              <a:rPr lang="tr-TR" sz="1800" dirty="0">
                <a:solidFill>
                  <a:prstClr val="black"/>
                </a:solidFill>
                <a:cs typeface="Times New Roman" panose="02020603050405020304" pitchFamily="18" charset="0"/>
              </a:rPr>
              <a:t>takip etmeniz rica olunur.</a:t>
            </a:r>
          </a:p>
          <a:p>
            <a:pPr algn="just">
              <a:buFont typeface="Wingdings" pitchFamily="2" charset="2"/>
              <a:buChar char="Ø"/>
            </a:pPr>
            <a:endParaRPr lang="tr-TR" sz="1800" dirty="0"/>
          </a:p>
        </p:txBody>
      </p:sp>
      <p:sp>
        <p:nvSpPr>
          <p:cNvPr id="4" name="Unvan 3"/>
          <p:cNvSpPr>
            <a:spLocks noGrp="1"/>
          </p:cNvSpPr>
          <p:nvPr>
            <p:ph type="title"/>
          </p:nvPr>
        </p:nvSpPr>
        <p:spPr>
          <a:xfrm>
            <a:off x="411454" y="236145"/>
            <a:ext cx="7756263" cy="744583"/>
          </a:xfrm>
        </p:spPr>
        <p:txBody>
          <a:bodyPr>
            <a:normAutofit/>
          </a:bodyPr>
          <a:lstStyle/>
          <a:p>
            <a:r>
              <a:rPr lang="tr-TR" sz="2800" b="1" dirty="0">
                <a:solidFill>
                  <a:srgbClr val="24397C"/>
                </a:solidFill>
                <a:ea typeface="+mn-ea"/>
                <a:cs typeface="Arial" panose="020B0604020202020204" pitchFamily="34" charset="0"/>
              </a:rPr>
              <a:t>HATIRLATMALAR</a:t>
            </a:r>
          </a:p>
        </p:txBody>
      </p:sp>
      <p:sp>
        <p:nvSpPr>
          <p:cNvPr id="6"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7" name="Başlık 2"/>
          <p:cNvSpPr txBox="1">
            <a:spLocks/>
          </p:cNvSpPr>
          <p:nvPr/>
        </p:nvSpPr>
        <p:spPr>
          <a:xfrm>
            <a:off x="434583" y="3367570"/>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2800" b="1" dirty="0">
                <a:solidFill>
                  <a:srgbClr val="24397C"/>
                </a:solidFill>
                <a:ea typeface="+mn-ea"/>
                <a:cs typeface="Arial" panose="020B0604020202020204" pitchFamily="34" charset="0"/>
              </a:rPr>
              <a:t>KATKI PAYI / ÖĞRENİM ÜCRETİ</a:t>
            </a:r>
            <a:endParaRPr lang="tr-TR" sz="2800" b="1" dirty="0">
              <a:solidFill>
                <a:srgbClr val="24397C"/>
              </a:solidFill>
              <a:ea typeface="+mn-ea"/>
              <a:cs typeface="Arial" panose="020B0604020202020204" pitchFamily="34" charset="0"/>
            </a:endParaRPr>
          </a:p>
        </p:txBody>
      </p:sp>
      <p:sp>
        <p:nvSpPr>
          <p:cNvPr id="8" name="Dikdörtgen 7"/>
          <p:cNvSpPr/>
          <p:nvPr/>
        </p:nvSpPr>
        <p:spPr>
          <a:xfrm>
            <a:off x="547583" y="4074077"/>
            <a:ext cx="8200881" cy="1477328"/>
          </a:xfrm>
          <a:prstGeom prst="rect">
            <a:avLst/>
          </a:prstGeom>
        </p:spPr>
        <p:txBody>
          <a:bodyPr wrap="square">
            <a:spAutoFit/>
          </a:bodyPr>
          <a:lstStyle/>
          <a:p>
            <a:pPr algn="just">
              <a:buFont typeface="Wingdings" pitchFamily="2" charset="2"/>
              <a:buChar char="Ø"/>
            </a:pPr>
            <a:r>
              <a:rPr lang="tr-TR" altLang="tr-TR" dirty="0"/>
              <a:t>İkinci öğretim öğrencileri ve öğrencinin kazandığı ikinci üniversite ise katkı payı/öğrenim ücreti ödemesi gerekmektedir. Öğrenim ücreti iki taksit halinde Güz ve Bahar dönemlerinden önce, belirtilen süre içerisinde ödenir.</a:t>
            </a:r>
          </a:p>
          <a:p>
            <a:pPr algn="just">
              <a:buFont typeface="Wingdings" pitchFamily="2" charset="2"/>
              <a:buChar char="Ø"/>
            </a:pPr>
            <a:r>
              <a:rPr lang="tr-TR" altLang="tr-TR" dirty="0"/>
              <a:t>Katkı payı / öğrenim ücretini zamanında ödemeyen  öğrenciler kayıt yaptıramaz .</a:t>
            </a:r>
          </a:p>
          <a:p>
            <a:pPr algn="just">
              <a:buFont typeface="Wingdings" pitchFamily="2" charset="2"/>
              <a:buChar char="Ø"/>
            </a:pPr>
            <a:endParaRPr lang="tr-TR" dirty="0"/>
          </a:p>
        </p:txBody>
      </p:sp>
      <p:pic>
        <p:nvPicPr>
          <p:cNvPr id="9"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3598230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1357307"/>
            <a:ext cx="7745505" cy="5364168"/>
          </a:xfrm>
        </p:spPr>
        <p:txBody>
          <a:bodyPr>
            <a:noAutofit/>
          </a:bodyPr>
          <a:lstStyle/>
          <a:p>
            <a:pPr marL="358775" lvl="2" indent="-358775" algn="just">
              <a:lnSpc>
                <a:spcPct val="80000"/>
              </a:lnSpc>
              <a:buFont typeface="Wingdings" pitchFamily="2" charset="2"/>
              <a:buChar char="Ø"/>
            </a:pPr>
            <a:r>
              <a:rPr lang="tr-TR" dirty="0"/>
              <a:t>Öğrencilerin alt yarıyıllardan alacakları derslerle, kayıt yaptıracakları yarıyıldaki derslerin kredilerinin toplamı ortak zorunlu dersler hariç 40 AKTS kredisini geçemez. Böyle durumlarda bırakılan dersler, açıldığı ilk yarıyılda tekrar alınır.</a:t>
            </a:r>
          </a:p>
          <a:p>
            <a:pPr marL="358775" lvl="2" indent="-358775" algn="just">
              <a:lnSpc>
                <a:spcPct val="80000"/>
              </a:lnSpc>
              <a:buFont typeface="Wingdings" pitchFamily="2" charset="2"/>
              <a:buChar char="Ø"/>
            </a:pPr>
            <a:endParaRPr lang="tr-TR" dirty="0"/>
          </a:p>
          <a:p>
            <a:pPr marL="358775" lvl="2" indent="-358775" algn="just">
              <a:lnSpc>
                <a:spcPct val="80000"/>
              </a:lnSpc>
              <a:buFont typeface="Wingdings" pitchFamily="2" charset="2"/>
              <a:buChar char="Ø"/>
            </a:pPr>
            <a:r>
              <a:rPr lang="tr-TR" altLang="tr-TR" dirty="0">
                <a:solidFill>
                  <a:schemeClr val="tx1"/>
                </a:solidFill>
              </a:rPr>
              <a:t>1. sınıf öğrencileri ilk yıl Güz ve Bahar yarıyıllarında 30’ar kredilik derse yazılırlar.</a:t>
            </a:r>
          </a:p>
          <a:p>
            <a:pPr marL="358775" lvl="2" indent="-358775" algn="just">
              <a:lnSpc>
                <a:spcPct val="80000"/>
              </a:lnSpc>
              <a:buFont typeface="Wingdings" pitchFamily="2" charset="2"/>
              <a:buChar char="Ø"/>
            </a:pPr>
            <a:endParaRPr lang="tr-TR" altLang="tr-TR" dirty="0">
              <a:solidFill>
                <a:schemeClr val="tx1"/>
              </a:solidFill>
            </a:endParaRPr>
          </a:p>
          <a:p>
            <a:pPr marL="358775" lvl="2" indent="-358775" algn="just">
              <a:lnSpc>
                <a:spcPct val="80000"/>
              </a:lnSpc>
              <a:buFont typeface="Wingdings" pitchFamily="2" charset="2"/>
              <a:buChar char="Ø"/>
            </a:pPr>
            <a:r>
              <a:rPr lang="de-DE" altLang="tr-TR" dirty="0" err="1"/>
              <a:t>Öğrenci</a:t>
            </a:r>
            <a:r>
              <a:rPr lang="de-DE" altLang="tr-TR" dirty="0"/>
              <a:t>, </a:t>
            </a:r>
            <a:r>
              <a:rPr lang="de-DE" altLang="tr-TR" dirty="0" err="1"/>
              <a:t>süresi</a:t>
            </a:r>
            <a:r>
              <a:rPr lang="de-DE" altLang="tr-TR" dirty="0"/>
              <a:t> </a:t>
            </a:r>
            <a:r>
              <a:rPr lang="de-DE" altLang="tr-TR" dirty="0" err="1"/>
              <a:t>içinde</a:t>
            </a:r>
            <a:r>
              <a:rPr lang="de-DE" altLang="tr-TR" dirty="0"/>
              <a:t> </a:t>
            </a:r>
            <a:r>
              <a:rPr lang="de-DE" altLang="tr-TR" dirty="0" err="1"/>
              <a:t>usulüne</a:t>
            </a:r>
            <a:r>
              <a:rPr lang="de-DE" altLang="tr-TR" dirty="0"/>
              <a:t> </a:t>
            </a:r>
            <a:r>
              <a:rPr lang="de-DE" altLang="tr-TR" dirty="0" err="1"/>
              <a:t>uygun</a:t>
            </a:r>
            <a:r>
              <a:rPr lang="de-DE" altLang="tr-TR" dirty="0"/>
              <a:t> </a:t>
            </a:r>
            <a:r>
              <a:rPr lang="de-DE" altLang="tr-TR" dirty="0" err="1"/>
              <a:t>olarak</a:t>
            </a:r>
            <a:r>
              <a:rPr lang="de-DE" altLang="tr-TR" dirty="0"/>
              <a:t> </a:t>
            </a:r>
            <a:r>
              <a:rPr lang="de-DE" altLang="tr-TR" dirty="0" err="1"/>
              <a:t>almadığı</a:t>
            </a:r>
            <a:r>
              <a:rPr lang="de-DE" altLang="tr-TR" dirty="0"/>
              <a:t> (</a:t>
            </a:r>
            <a:r>
              <a:rPr lang="de-DE" altLang="tr-TR" dirty="0" err="1"/>
              <a:t>kayıt</a:t>
            </a:r>
            <a:r>
              <a:rPr lang="de-DE" altLang="tr-TR" dirty="0"/>
              <a:t> </a:t>
            </a:r>
            <a:r>
              <a:rPr lang="de-DE" altLang="tr-TR" dirty="0" err="1"/>
              <a:t>yapmadığı</a:t>
            </a:r>
            <a:r>
              <a:rPr lang="de-DE" altLang="tr-TR" dirty="0"/>
              <a:t>) </a:t>
            </a:r>
            <a:r>
              <a:rPr lang="de-DE" altLang="tr-TR" dirty="0" err="1"/>
              <a:t>derslere</a:t>
            </a:r>
            <a:r>
              <a:rPr lang="de-DE" altLang="tr-TR" dirty="0"/>
              <a:t> </a:t>
            </a:r>
            <a:r>
              <a:rPr lang="de-DE" altLang="tr-TR" dirty="0" err="1"/>
              <a:t>devam</a:t>
            </a:r>
            <a:r>
              <a:rPr lang="de-DE" altLang="tr-TR" dirty="0"/>
              <a:t> </a:t>
            </a:r>
            <a:r>
              <a:rPr lang="de-DE" altLang="tr-TR" dirty="0" err="1"/>
              <a:t>edemez</a:t>
            </a:r>
            <a:r>
              <a:rPr lang="de-DE" altLang="tr-TR" dirty="0"/>
              <a:t> </a:t>
            </a:r>
            <a:r>
              <a:rPr lang="de-DE" altLang="tr-TR" dirty="0" err="1"/>
              <a:t>ve</a:t>
            </a:r>
            <a:r>
              <a:rPr lang="de-DE" altLang="tr-TR" dirty="0"/>
              <a:t> </a:t>
            </a:r>
            <a:r>
              <a:rPr lang="de-DE" altLang="tr-TR" dirty="0" err="1"/>
              <a:t>bu</a:t>
            </a:r>
            <a:r>
              <a:rPr lang="de-DE" altLang="tr-TR" dirty="0"/>
              <a:t> </a:t>
            </a:r>
            <a:r>
              <a:rPr lang="de-DE" altLang="tr-TR" dirty="0" err="1"/>
              <a:t>derslerin</a:t>
            </a:r>
            <a:r>
              <a:rPr lang="de-DE" altLang="tr-TR" dirty="0"/>
              <a:t> </a:t>
            </a:r>
            <a:r>
              <a:rPr lang="de-DE" altLang="tr-TR" dirty="0" err="1"/>
              <a:t>sınavına</a:t>
            </a:r>
            <a:r>
              <a:rPr lang="de-DE" altLang="tr-TR" dirty="0"/>
              <a:t> </a:t>
            </a:r>
            <a:r>
              <a:rPr lang="de-DE" altLang="tr-TR" dirty="0" err="1"/>
              <a:t>giremez</a:t>
            </a:r>
            <a:r>
              <a:rPr lang="de-DE" altLang="tr-TR" dirty="0"/>
              <a:t>, </a:t>
            </a:r>
            <a:r>
              <a:rPr lang="de-DE" altLang="tr-TR" dirty="0" err="1"/>
              <a:t>girse</a:t>
            </a:r>
            <a:r>
              <a:rPr lang="de-DE" altLang="tr-TR" dirty="0"/>
              <a:t> de </a:t>
            </a:r>
            <a:r>
              <a:rPr lang="de-DE" altLang="tr-TR" dirty="0" err="1"/>
              <a:t>notu</a:t>
            </a:r>
            <a:r>
              <a:rPr lang="de-DE" altLang="tr-TR" dirty="0"/>
              <a:t> </a:t>
            </a:r>
            <a:r>
              <a:rPr lang="de-DE" altLang="tr-TR" dirty="0" err="1"/>
              <a:t>iptal</a:t>
            </a:r>
            <a:r>
              <a:rPr lang="de-DE" altLang="tr-TR" dirty="0"/>
              <a:t> </a:t>
            </a:r>
            <a:r>
              <a:rPr lang="de-DE" altLang="tr-TR" dirty="0" err="1"/>
              <a:t>edilir</a:t>
            </a:r>
            <a:r>
              <a:rPr lang="de-DE" altLang="tr-TR" dirty="0"/>
              <a:t>.</a:t>
            </a:r>
            <a:r>
              <a:rPr lang="tr-TR" altLang="tr-TR" dirty="0"/>
              <a:t> </a:t>
            </a:r>
          </a:p>
        </p:txBody>
      </p:sp>
      <p:sp>
        <p:nvSpPr>
          <p:cNvPr id="3" name="Başlık 2"/>
          <p:cNvSpPr>
            <a:spLocks noGrp="1"/>
          </p:cNvSpPr>
          <p:nvPr>
            <p:ph type="title"/>
          </p:nvPr>
        </p:nvSpPr>
        <p:spPr>
          <a:xfrm>
            <a:off x="215152" y="471689"/>
            <a:ext cx="8229600" cy="418058"/>
          </a:xfrm>
        </p:spPr>
        <p:txBody>
          <a:bodyPr>
            <a:noAutofit/>
          </a:bodyPr>
          <a:lstStyle/>
          <a:p>
            <a:r>
              <a:rPr lang="tr-TR" sz="2800" b="1" dirty="0">
                <a:solidFill>
                  <a:srgbClr val="24397C"/>
                </a:solidFill>
                <a:ea typeface="+mn-ea"/>
                <a:cs typeface="Arial" panose="020B0604020202020204" pitchFamily="34" charset="0"/>
              </a:rPr>
              <a:t>DERS SEÇİMİ</a:t>
            </a:r>
          </a:p>
        </p:txBody>
      </p:sp>
      <p:sp>
        <p:nvSpPr>
          <p:cNvPr id="6"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280105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1498086"/>
            <a:ext cx="7745505" cy="4340905"/>
          </a:xfrm>
        </p:spPr>
        <p:txBody>
          <a:bodyPr>
            <a:normAutofit fontScale="92500" lnSpcReduction="10000"/>
          </a:bodyPr>
          <a:lstStyle/>
          <a:p>
            <a:pPr marL="0" indent="0" algn="just">
              <a:buFont typeface="Wingdings" pitchFamily="2" charset="2"/>
              <a:buChar char="Ø"/>
            </a:pPr>
            <a:r>
              <a:rPr lang="tr-TR" sz="2400" dirty="0">
                <a:solidFill>
                  <a:schemeClr val="tx1"/>
                </a:solidFill>
              </a:rPr>
              <a:t>Bir dersten veya uygulamadan yarıyıl/yıl sonu ve varsa bütünleme sınavlarına girebilmek için; teorik derslerin en az %70’ine, uygulamalı derslerin ve </a:t>
            </a:r>
            <a:r>
              <a:rPr lang="tr-TR" sz="2400" dirty="0" err="1">
                <a:solidFill>
                  <a:schemeClr val="tx1"/>
                </a:solidFill>
              </a:rPr>
              <a:t>laboratuvarların</a:t>
            </a:r>
            <a:r>
              <a:rPr lang="tr-TR" sz="2400" dirty="0">
                <a:solidFill>
                  <a:schemeClr val="tx1"/>
                </a:solidFill>
              </a:rPr>
              <a:t> ise en az %80’ine devam zorunludur. Bir dersin devam ve uygulamalarında başarılı olma şartlarını bir kez yerine getiren fakat sınavlarda başarılı olamayan öğrencilerin bu derslerin tekrarlarında devam şartı aranmaz. </a:t>
            </a:r>
          </a:p>
          <a:p>
            <a:pPr marL="0" indent="0" algn="just">
              <a:buNone/>
            </a:pPr>
            <a:endParaRPr lang="tr-TR" altLang="tr-TR" sz="2400" dirty="0"/>
          </a:p>
          <a:p>
            <a:pPr marL="0" indent="0" algn="just">
              <a:buFont typeface="Wingdings" pitchFamily="2" charset="2"/>
              <a:buChar char="Ø"/>
            </a:pPr>
            <a:r>
              <a:rPr lang="de-DE" altLang="tr-TR" sz="2400" dirty="0" err="1">
                <a:solidFill>
                  <a:schemeClr val="tx1"/>
                </a:solidFill>
              </a:rPr>
              <a:t>Tekrarlanan</a:t>
            </a:r>
            <a:r>
              <a:rPr lang="de-DE" altLang="tr-TR" sz="2400" dirty="0">
                <a:solidFill>
                  <a:schemeClr val="tx1"/>
                </a:solidFill>
              </a:rPr>
              <a:t> </a:t>
            </a:r>
            <a:r>
              <a:rPr lang="de-DE" altLang="tr-TR" sz="2400" dirty="0" err="1">
                <a:solidFill>
                  <a:schemeClr val="tx1"/>
                </a:solidFill>
              </a:rPr>
              <a:t>derslerde</a:t>
            </a:r>
            <a:r>
              <a:rPr lang="de-DE" altLang="tr-TR" sz="2400" dirty="0">
                <a:solidFill>
                  <a:schemeClr val="tx1"/>
                </a:solidFill>
              </a:rPr>
              <a:t> </a:t>
            </a:r>
            <a:r>
              <a:rPr lang="de-DE" altLang="tr-TR" sz="2400" dirty="0" err="1">
                <a:solidFill>
                  <a:schemeClr val="tx1"/>
                </a:solidFill>
              </a:rPr>
              <a:t>önceki</a:t>
            </a:r>
            <a:r>
              <a:rPr lang="de-DE" altLang="tr-TR" sz="2400" dirty="0">
                <a:solidFill>
                  <a:schemeClr val="tx1"/>
                </a:solidFill>
              </a:rPr>
              <a:t> </a:t>
            </a:r>
            <a:r>
              <a:rPr lang="de-DE" altLang="tr-TR" sz="2400" dirty="0" err="1">
                <a:solidFill>
                  <a:schemeClr val="tx1"/>
                </a:solidFill>
              </a:rPr>
              <a:t>dönemde</a:t>
            </a:r>
            <a:r>
              <a:rPr lang="de-DE" altLang="tr-TR" sz="2400" dirty="0">
                <a:solidFill>
                  <a:schemeClr val="tx1"/>
                </a:solidFill>
              </a:rPr>
              <a:t> </a:t>
            </a:r>
            <a:r>
              <a:rPr lang="de-DE" altLang="tr-TR" sz="2400" dirty="0" err="1">
                <a:solidFill>
                  <a:schemeClr val="tx1"/>
                </a:solidFill>
              </a:rPr>
              <a:t>devam</a:t>
            </a:r>
            <a:r>
              <a:rPr lang="de-DE" altLang="tr-TR" sz="2400" dirty="0">
                <a:solidFill>
                  <a:schemeClr val="tx1"/>
                </a:solidFill>
              </a:rPr>
              <a:t> </a:t>
            </a:r>
            <a:r>
              <a:rPr lang="de-DE" altLang="tr-TR" sz="2400" dirty="0" err="1">
                <a:solidFill>
                  <a:schemeClr val="tx1"/>
                </a:solidFill>
              </a:rPr>
              <a:t>koşulu</a:t>
            </a:r>
            <a:r>
              <a:rPr lang="de-DE" altLang="tr-TR" sz="2400" dirty="0">
                <a:solidFill>
                  <a:schemeClr val="tx1"/>
                </a:solidFill>
              </a:rPr>
              <a:t> </a:t>
            </a:r>
            <a:r>
              <a:rPr lang="de-DE" altLang="tr-TR" sz="2400" dirty="0" err="1">
                <a:solidFill>
                  <a:schemeClr val="tx1"/>
                </a:solidFill>
              </a:rPr>
              <a:t>yerine</a:t>
            </a:r>
            <a:r>
              <a:rPr lang="de-DE" altLang="tr-TR" sz="2400" dirty="0">
                <a:solidFill>
                  <a:schemeClr val="tx1"/>
                </a:solidFill>
              </a:rPr>
              <a:t> </a:t>
            </a:r>
            <a:r>
              <a:rPr lang="de-DE" altLang="tr-TR" sz="2400" dirty="0" err="1">
                <a:solidFill>
                  <a:schemeClr val="tx1"/>
                </a:solidFill>
              </a:rPr>
              <a:t>getirilmişse</a:t>
            </a:r>
            <a:r>
              <a:rPr lang="de-DE" altLang="tr-TR" sz="2400" dirty="0">
                <a:solidFill>
                  <a:schemeClr val="tx1"/>
                </a:solidFill>
              </a:rPr>
              <a:t>, </a:t>
            </a:r>
            <a:r>
              <a:rPr lang="de-DE" altLang="tr-TR" sz="2400" dirty="0" err="1">
                <a:solidFill>
                  <a:schemeClr val="tx1"/>
                </a:solidFill>
              </a:rPr>
              <a:t>devam</a:t>
            </a:r>
            <a:r>
              <a:rPr lang="de-DE" altLang="tr-TR" sz="2400" dirty="0">
                <a:solidFill>
                  <a:schemeClr val="tx1"/>
                </a:solidFill>
              </a:rPr>
              <a:t> </a:t>
            </a:r>
            <a:r>
              <a:rPr lang="de-DE" altLang="tr-TR" sz="2400" dirty="0" err="1">
                <a:solidFill>
                  <a:schemeClr val="tx1"/>
                </a:solidFill>
              </a:rPr>
              <a:t>koşulu</a:t>
            </a:r>
            <a:r>
              <a:rPr lang="de-DE" altLang="tr-TR" sz="2400" dirty="0">
                <a:solidFill>
                  <a:schemeClr val="tx1"/>
                </a:solidFill>
              </a:rPr>
              <a:t> </a:t>
            </a:r>
            <a:r>
              <a:rPr lang="de-DE" altLang="tr-TR" sz="2400" dirty="0" err="1">
                <a:solidFill>
                  <a:schemeClr val="tx1"/>
                </a:solidFill>
              </a:rPr>
              <a:t>aranma</a:t>
            </a:r>
            <a:r>
              <a:rPr lang="tr-TR" altLang="tr-TR" sz="2400" dirty="0">
                <a:solidFill>
                  <a:schemeClr val="tx1"/>
                </a:solidFill>
              </a:rPr>
              <a:t>z</a:t>
            </a:r>
            <a:r>
              <a:rPr lang="de-DE" altLang="tr-TR" sz="2400" dirty="0">
                <a:solidFill>
                  <a:schemeClr val="tx1"/>
                </a:solidFill>
              </a:rPr>
              <a:t>.</a:t>
            </a:r>
            <a:endParaRPr lang="tr-TR" altLang="tr-TR" sz="2400" dirty="0">
              <a:solidFill>
                <a:schemeClr val="tx1"/>
              </a:solidFill>
            </a:endParaRPr>
          </a:p>
          <a:p>
            <a:pPr marL="0" indent="0" algn="just">
              <a:buFont typeface="Wingdings" pitchFamily="2" charset="2"/>
              <a:buChar char="Ø"/>
            </a:pPr>
            <a:endParaRPr lang="tr-TR" altLang="tr-TR" sz="2400" dirty="0">
              <a:solidFill>
                <a:schemeClr val="tx1"/>
              </a:solidFill>
            </a:endParaRPr>
          </a:p>
          <a:p>
            <a:pPr marL="0" indent="0" algn="just">
              <a:buFont typeface="Wingdings" pitchFamily="2" charset="2"/>
              <a:buChar char="Ø"/>
            </a:pPr>
            <a:r>
              <a:rPr lang="tr-TR" altLang="tr-TR" sz="2400" dirty="0">
                <a:solidFill>
                  <a:schemeClr val="tx1"/>
                </a:solidFill>
              </a:rPr>
              <a:t>Derslere düzenli devam etmeniz akademik başarınızı doğrudan etkilemektedir.</a:t>
            </a:r>
          </a:p>
          <a:p>
            <a:pPr marL="0" indent="0">
              <a:buNone/>
            </a:pPr>
            <a:endParaRPr lang="tr-TR" altLang="tr-TR" sz="2400" dirty="0">
              <a:solidFill>
                <a:schemeClr val="tx1"/>
              </a:solidFill>
            </a:endParaRPr>
          </a:p>
          <a:p>
            <a:pPr marL="0" indent="0">
              <a:buNone/>
            </a:pPr>
            <a:endParaRPr lang="tr-TR" altLang="tr-TR" sz="2800" dirty="0">
              <a:solidFill>
                <a:schemeClr val="tx1"/>
              </a:solidFill>
            </a:endParaRPr>
          </a:p>
        </p:txBody>
      </p:sp>
      <p:sp>
        <p:nvSpPr>
          <p:cNvPr id="3" name="Başlık 2"/>
          <p:cNvSpPr>
            <a:spLocks noGrp="1"/>
          </p:cNvSpPr>
          <p:nvPr>
            <p:ph type="title"/>
          </p:nvPr>
        </p:nvSpPr>
        <p:spPr/>
        <p:txBody>
          <a:bodyPr>
            <a:normAutofit/>
          </a:bodyPr>
          <a:lstStyle/>
          <a:p>
            <a:r>
              <a:rPr lang="de-DE" altLang="tr-TR" sz="2800" b="1" dirty="0">
                <a:solidFill>
                  <a:srgbClr val="24397C"/>
                </a:solidFill>
                <a:ea typeface="+mn-ea"/>
                <a:cs typeface="Arial" panose="020B0604020202020204" pitchFamily="34" charset="0"/>
              </a:rPr>
              <a:t>DERSLERE DEVAM</a:t>
            </a:r>
            <a:endParaRPr lang="tr-TR" sz="2800" b="1" dirty="0">
              <a:solidFill>
                <a:srgbClr val="24397C"/>
              </a:solidFill>
              <a:ea typeface="+mn-ea"/>
              <a:cs typeface="Arial" panose="020B0604020202020204" pitchFamily="34" charset="0"/>
            </a:endParaRPr>
          </a:p>
        </p:txBody>
      </p:sp>
      <p:sp>
        <p:nvSpPr>
          <p:cNvPr id="6"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127639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15307" y="980727"/>
            <a:ext cx="7745505" cy="5243061"/>
          </a:xfrm>
        </p:spPr>
        <p:txBody>
          <a:bodyPr>
            <a:normAutofit fontScale="32500" lnSpcReduction="20000"/>
          </a:bodyPr>
          <a:lstStyle/>
          <a:p>
            <a:pPr algn="just">
              <a:buFont typeface="Wingdings" pitchFamily="2" charset="2"/>
              <a:buChar char="Ø"/>
            </a:pPr>
            <a:endParaRPr lang="tr-TR" sz="3600" dirty="0">
              <a:solidFill>
                <a:schemeClr val="tx1"/>
              </a:solidFill>
            </a:endParaRPr>
          </a:p>
          <a:p>
            <a:pPr algn="just">
              <a:buFont typeface="Wingdings" pitchFamily="2" charset="2"/>
              <a:buChar char="Ø"/>
            </a:pPr>
            <a:r>
              <a:rPr lang="tr-TR" sz="7400" dirty="0">
                <a:solidFill>
                  <a:schemeClr val="tx1"/>
                </a:solidFill>
              </a:rPr>
              <a:t>Herhangi bir ders için yarıyıl/yıl içi değerlendirmesi en az bir ara sınav olmak koşuluyla kısa sınav, ödev, uygulama ve diğer çalışmalardan oluşur. </a:t>
            </a:r>
          </a:p>
          <a:p>
            <a:pPr algn="just">
              <a:buFont typeface="Wingdings" pitchFamily="2" charset="2"/>
              <a:buChar char="Ø"/>
            </a:pPr>
            <a:r>
              <a:rPr lang="tr-TR" sz="7400" dirty="0">
                <a:solidFill>
                  <a:schemeClr val="tx1"/>
                </a:solidFill>
              </a:rPr>
              <a:t>Her dersin değerlendirilmesinde; öğrencilerin sorumlu oldukları ara sınav, ödev, uygulama ve diğer çalışmaların başarı notuna katkı oranları dikkate alınır.</a:t>
            </a:r>
          </a:p>
          <a:p>
            <a:pPr algn="just">
              <a:lnSpc>
                <a:spcPct val="107000"/>
              </a:lnSpc>
              <a:spcAft>
                <a:spcPts val="0"/>
              </a:spcAft>
              <a:buFont typeface="Wingdings" panose="05000000000000000000" pitchFamily="2" charset="2"/>
              <a:buChar char="Ø"/>
            </a:pPr>
            <a:r>
              <a:rPr lang="tr-TR" sz="7400" dirty="0">
                <a:ea typeface="Calibri"/>
                <a:cs typeface="Times New Roman"/>
              </a:rPr>
              <a:t>Başarı notu; yarıyıl/yıl içi değerlendirmesi ve yarıyıl/yıl sonu sınavı notlarından hesaplanır. </a:t>
            </a:r>
          </a:p>
          <a:p>
            <a:pPr algn="just">
              <a:lnSpc>
                <a:spcPct val="107000"/>
              </a:lnSpc>
              <a:spcAft>
                <a:spcPts val="0"/>
              </a:spcAft>
              <a:buFont typeface="Wingdings" panose="05000000000000000000" pitchFamily="2" charset="2"/>
              <a:buChar char="Ø"/>
            </a:pPr>
            <a:r>
              <a:rPr lang="tr-TR" sz="7400" dirty="0">
                <a:ea typeface="Calibri"/>
                <a:cs typeface="Times New Roman"/>
              </a:rPr>
              <a:t>Sınavlar, tam not 100 üzerinden değerlendirilir. Bir dersin yarıyıl/yıl sonu notu; ara sınavın veya ara sınavların aritmetik ortalamasının %40’ı ile yarıyıl/yıl sonu sınavında alınan notun %60’ının toplamıdır. </a:t>
            </a:r>
          </a:p>
          <a:p>
            <a:pPr algn="just">
              <a:lnSpc>
                <a:spcPct val="107000"/>
              </a:lnSpc>
              <a:spcAft>
                <a:spcPts val="0"/>
              </a:spcAft>
              <a:buFont typeface="Wingdings" panose="05000000000000000000" pitchFamily="2" charset="2"/>
              <a:buChar char="Ø"/>
            </a:pPr>
            <a:r>
              <a:rPr lang="tr-TR" sz="7400" dirty="0">
                <a:ea typeface="Calibri"/>
                <a:cs typeface="Times New Roman"/>
              </a:rPr>
              <a:t>Ancak, yarıyıl/yıl sonu sınavının başarı notuna katkısı birimler tarafından en az %50 en çok %80 olacak şekilde belirlenebilir.</a:t>
            </a:r>
            <a:endParaRPr lang="tr-TR" sz="7400" dirty="0">
              <a:solidFill>
                <a:schemeClr val="tx1"/>
              </a:solidFill>
            </a:endParaRPr>
          </a:p>
        </p:txBody>
      </p:sp>
      <p:sp>
        <p:nvSpPr>
          <p:cNvPr id="3" name="Başlık 2"/>
          <p:cNvSpPr>
            <a:spLocks noGrp="1"/>
          </p:cNvSpPr>
          <p:nvPr>
            <p:ph type="title"/>
          </p:nvPr>
        </p:nvSpPr>
        <p:spPr>
          <a:xfrm>
            <a:off x="410604" y="491380"/>
            <a:ext cx="7618351" cy="490066"/>
          </a:xfrm>
        </p:spPr>
        <p:txBody>
          <a:bodyPr>
            <a:noAutofit/>
          </a:bodyPr>
          <a:lstStyle/>
          <a:p>
            <a:r>
              <a:rPr lang="de-DE" altLang="tr-TR" sz="2800" b="1" dirty="0">
                <a:solidFill>
                  <a:srgbClr val="24397C"/>
                </a:solidFill>
                <a:ea typeface="+mn-ea"/>
                <a:cs typeface="Arial" panose="020B0604020202020204" pitchFamily="34" charset="0"/>
              </a:rPr>
              <a:t>SINAVLAR</a:t>
            </a:r>
            <a:endParaRPr lang="tr-TR" sz="2800" b="1" dirty="0">
              <a:solidFill>
                <a:srgbClr val="24397C"/>
              </a:solidFill>
              <a:ea typeface="+mn-ea"/>
              <a:cs typeface="Arial" panose="020B0604020202020204" pitchFamily="34" charset="0"/>
            </a:endParaRPr>
          </a:p>
        </p:txBody>
      </p:sp>
      <p:sp>
        <p:nvSpPr>
          <p:cNvPr id="6"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srgbClr val="1F497D"/>
              </a:solidFill>
            </a:endParaRPr>
          </a:p>
        </p:txBody>
      </p:sp>
      <p:pic>
        <p:nvPicPr>
          <p:cNvPr id="7" name="Picture 2" descr="C:\Users\asus\Desktop\log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10" name="Altbilgi Yer Tutucusu 11"/>
          <p:cNvSpPr txBox="1">
            <a:spLocks/>
          </p:cNvSpPr>
          <p:nvPr/>
        </p:nvSpPr>
        <p:spPr>
          <a:xfrm>
            <a:off x="2376797" y="6466555"/>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11" name="Slayt Numarası Yer Tutucusu 10"/>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124793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697">
        <p15:prstTrans prst="pageCurlDouble"/>
      </p:transition>
    </mc:Choice>
    <mc:Fallback xmlns="">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268463713"/>
              </p:ext>
            </p:extLst>
          </p:nvPr>
        </p:nvGraphicFramePr>
        <p:xfrm>
          <a:off x="110383" y="1787624"/>
          <a:ext cx="8908334" cy="4233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8 Dikdörtgen"/>
          <p:cNvSpPr txBox="1">
            <a:spLocks/>
          </p:cNvSpPr>
          <p:nvPr/>
        </p:nvSpPr>
        <p:spPr>
          <a:xfrm>
            <a:off x="532102" y="764704"/>
            <a:ext cx="8064896"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mj-lt"/>
                <a:cs typeface="Arial" panose="020B0604020202020204" pitchFamily="34" charset="0"/>
              </a:rPr>
              <a:t>KIRKLARELİ</a:t>
            </a:r>
            <a:r>
              <a:rPr lang="tr-TR" sz="2800" b="1" dirty="0">
                <a:solidFill>
                  <a:srgbClr val="24397C"/>
                </a:solidFill>
                <a:latin typeface="Arial" panose="020B060402020202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ÜNİVERSİTESİ AKADEMİK YAPISI</a:t>
            </a:r>
          </a:p>
        </p:txBody>
      </p:sp>
      <p:sp>
        <p:nvSpPr>
          <p:cNvPr id="6"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1354814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a:bodyPr>
          <a:lstStyle/>
          <a:p>
            <a:pPr>
              <a:buFont typeface="Wingdings" panose="05000000000000000000" pitchFamily="2" charset="2"/>
              <a:buChar char="Ø"/>
            </a:pPr>
            <a:endParaRPr lang="tr-TR" sz="2500" dirty="0">
              <a:solidFill>
                <a:srgbClr val="004E8E"/>
              </a:solidFill>
            </a:endParaRPr>
          </a:p>
          <a:p>
            <a:pPr algn="just">
              <a:buFont typeface="Wingdings" panose="05000000000000000000" pitchFamily="2" charset="2"/>
              <a:buChar char="Ø"/>
            </a:pPr>
            <a:r>
              <a:rPr lang="tr-TR" sz="2400" dirty="0"/>
              <a:t>Her öğrenciye, Üniversitemiz Ön Lisans ve Lisans Eğitim ve Öğretim Yönetmeliğine uygun bir akademik program izlemesini sağlamak üzere bir öğretim üyesi/görevlisi danışman olarak atanır.</a:t>
            </a:r>
          </a:p>
          <a:p>
            <a:pPr algn="just">
              <a:buFont typeface="Wingdings" panose="05000000000000000000" pitchFamily="2" charset="2"/>
              <a:buChar char="Ø"/>
            </a:pPr>
            <a:endParaRPr lang="tr-TR" sz="2400" dirty="0"/>
          </a:p>
          <a:p>
            <a:pPr algn="just">
              <a:buFont typeface="Wingdings" panose="05000000000000000000" pitchFamily="2" charset="2"/>
              <a:buChar char="Ø"/>
            </a:pPr>
            <a:r>
              <a:rPr lang="tr-TR" sz="2400" dirty="0"/>
              <a:t>Öğrenci, yarıyıl/yıl kayıtlarının yapılması veya yenilenmesi sırasında derslerini danışmanı ile birlikte düzenler ve dersler danışmanı tarafından onaylanmadıkça kesinleşmez.</a:t>
            </a:r>
          </a:p>
          <a:p>
            <a:pPr>
              <a:buFont typeface="Wingdings" panose="05000000000000000000" pitchFamily="2" charset="2"/>
              <a:buChar char="ü"/>
            </a:pPr>
            <a:endParaRPr lang="tr-TR" sz="1500" dirty="0">
              <a:solidFill>
                <a:srgbClr val="004E8E"/>
              </a:solidFill>
            </a:endParaRPr>
          </a:p>
        </p:txBody>
      </p:sp>
      <p:pic>
        <p:nvPicPr>
          <p:cNvPr id="4" name="Picture 2" descr="C:\Users\asus\Desktop\log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2"/>
          <p:cNvSpPr>
            <a:spLocks noGrp="1"/>
          </p:cNvSpPr>
          <p:nvPr>
            <p:ph type="title"/>
          </p:nvPr>
        </p:nvSpPr>
        <p:spPr>
          <a:xfrm>
            <a:off x="424654" y="490662"/>
            <a:ext cx="8229600" cy="490066"/>
          </a:xfrm>
        </p:spPr>
        <p:txBody>
          <a:bodyPr>
            <a:noAutofit/>
          </a:bodyPr>
          <a:lstStyle/>
          <a:p>
            <a:pPr marL="342900" lvl="0" indent="-342900">
              <a:spcBef>
                <a:spcPct val="20000"/>
              </a:spcBef>
            </a:pPr>
            <a:r>
              <a:rPr lang="tr-TR" sz="2800" b="1" dirty="0">
                <a:solidFill>
                  <a:srgbClr val="24397C"/>
                </a:solidFill>
                <a:ea typeface="+mn-ea"/>
                <a:cs typeface="Arial" panose="020B0604020202020204" pitchFamily="34" charset="0"/>
              </a:rPr>
              <a:t>DANIŞMANLIK HİZMETLERİ</a:t>
            </a:r>
          </a:p>
        </p:txBody>
      </p:sp>
      <p:sp>
        <p:nvSpPr>
          <p:cNvPr id="6"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232236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99592" y="136525"/>
            <a:ext cx="69777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tabLst/>
            </a:pPr>
            <a:r>
              <a:rPr lang="tr-TR" altLang="tr-TR" sz="2800" b="1" dirty="0">
                <a:solidFill>
                  <a:srgbClr val="24397C"/>
                </a:solidFill>
                <a:latin typeface="+mj-lt"/>
                <a:cs typeface="Arial" panose="020B0604020202020204" pitchFamily="34" charset="0"/>
              </a:rPr>
              <a:t>MUTLAK DEĞERLENDİRME TABLOSU</a:t>
            </a:r>
          </a:p>
        </p:txBody>
      </p:sp>
      <p:sp>
        <p:nvSpPr>
          <p:cNvPr id="9" name="8 İçerik Yer Tutucusu"/>
          <p:cNvSpPr>
            <a:spLocks noGrp="1"/>
          </p:cNvSpPr>
          <p:nvPr>
            <p:ph idx="1"/>
          </p:nvPr>
        </p:nvSpPr>
        <p:spPr>
          <a:xfrm>
            <a:off x="1835696" y="659260"/>
            <a:ext cx="6531226" cy="4602162"/>
          </a:xfrm>
        </p:spPr>
        <p:txBody>
          <a:bodyPr>
            <a:noAutofit/>
          </a:bodyPr>
          <a:lstStyle/>
          <a:p>
            <a:pPr algn="just">
              <a:buNone/>
            </a:pPr>
            <a:r>
              <a:rPr lang="tr-TR" sz="1600" u="sng" dirty="0"/>
              <a:t>Harfli Başarı Notu</a:t>
            </a:r>
            <a:r>
              <a:rPr lang="tr-TR" sz="1600" dirty="0"/>
              <a:t> / </a:t>
            </a:r>
            <a:r>
              <a:rPr lang="tr-TR" sz="1600" u="sng" dirty="0"/>
              <a:t>Başarı Katsayısı</a:t>
            </a:r>
            <a:r>
              <a:rPr lang="tr-TR" sz="1600" dirty="0"/>
              <a:t> / </a:t>
            </a:r>
            <a:r>
              <a:rPr lang="tr-TR" sz="1600" u="sng" dirty="0"/>
              <a:t>Mutlak Sistem Karşılığı</a:t>
            </a:r>
            <a:r>
              <a:rPr lang="tr-TR" sz="1600" dirty="0"/>
              <a:t> </a:t>
            </a:r>
          </a:p>
          <a:p>
            <a:pPr algn="just">
              <a:buNone/>
            </a:pPr>
            <a:endParaRPr lang="tr-TR" sz="1600" dirty="0"/>
          </a:p>
          <a:p>
            <a:pPr algn="just">
              <a:buNone/>
            </a:pPr>
            <a:r>
              <a:rPr lang="tr-TR" sz="1600" dirty="0"/>
              <a:t>	AA		  4,00 			90-100 </a:t>
            </a:r>
          </a:p>
          <a:p>
            <a:pPr algn="just">
              <a:buNone/>
            </a:pPr>
            <a:r>
              <a:rPr lang="tr-TR" sz="1600" dirty="0"/>
              <a:t>	BA		  3,50 			85-89 </a:t>
            </a:r>
          </a:p>
          <a:p>
            <a:pPr algn="just">
              <a:buNone/>
            </a:pPr>
            <a:r>
              <a:rPr lang="tr-TR" sz="1600" dirty="0"/>
              <a:t>	BB		  3,00 			80-84 </a:t>
            </a:r>
          </a:p>
          <a:p>
            <a:pPr algn="just">
              <a:buNone/>
            </a:pPr>
            <a:r>
              <a:rPr lang="tr-TR" sz="1600" dirty="0"/>
              <a:t>	CB 		  2,50 			75-79 </a:t>
            </a:r>
          </a:p>
          <a:p>
            <a:pPr algn="just">
              <a:buNone/>
            </a:pPr>
            <a:r>
              <a:rPr lang="tr-TR" sz="1600" dirty="0"/>
              <a:t>	CC 		  2,00 			65-74 </a:t>
            </a:r>
          </a:p>
          <a:p>
            <a:pPr algn="just">
              <a:buNone/>
            </a:pPr>
            <a:r>
              <a:rPr lang="tr-TR" sz="1600" dirty="0"/>
              <a:t>	DC 		  1,50 			55-64 </a:t>
            </a:r>
          </a:p>
          <a:p>
            <a:pPr algn="just">
              <a:buNone/>
            </a:pPr>
            <a:r>
              <a:rPr lang="tr-TR" sz="1600" dirty="0"/>
              <a:t>	DD 		  1,00 			50-54</a:t>
            </a:r>
          </a:p>
          <a:p>
            <a:pPr algn="just">
              <a:buNone/>
            </a:pPr>
            <a:r>
              <a:rPr lang="tr-TR" sz="1600" dirty="0"/>
              <a:t>	FD		  0,50			30-49</a:t>
            </a:r>
          </a:p>
          <a:p>
            <a:pPr algn="just">
              <a:buNone/>
            </a:pPr>
            <a:r>
              <a:rPr lang="tr-TR" sz="1600" dirty="0"/>
              <a:t>	FF 		  0,00 			 0-29</a:t>
            </a:r>
          </a:p>
          <a:p>
            <a:pPr algn="just">
              <a:buNone/>
            </a:pPr>
            <a:r>
              <a:rPr lang="tr-TR" sz="1600" dirty="0"/>
              <a:t>	GR 		  0,00 			   -- </a:t>
            </a:r>
          </a:p>
          <a:p>
            <a:pPr algn="just">
              <a:buNone/>
            </a:pPr>
            <a:r>
              <a:rPr lang="tr-TR" sz="1600" dirty="0"/>
              <a:t>	DZ 		  0,00			   --</a:t>
            </a:r>
          </a:p>
          <a:p>
            <a:pPr algn="just">
              <a:buNone/>
            </a:pPr>
            <a:r>
              <a:rPr lang="tr-TR" sz="1600" dirty="0"/>
              <a:t>	 S 		    -- 			   --</a:t>
            </a:r>
          </a:p>
          <a:p>
            <a:pPr algn="just">
              <a:buNone/>
            </a:pPr>
            <a:r>
              <a:rPr lang="tr-TR" sz="1600" dirty="0"/>
              <a:t>	 U 		    -- 			   --</a:t>
            </a:r>
          </a:p>
          <a:p>
            <a:pPr algn="just">
              <a:buNone/>
            </a:pPr>
            <a:endParaRPr lang="tr-TR" sz="1600" dirty="0"/>
          </a:p>
        </p:txBody>
      </p:sp>
      <p:sp>
        <p:nvSpPr>
          <p:cNvPr id="7" name="Altbilgi Yer Tutucusu 11"/>
          <p:cNvSpPr txBox="1">
            <a:spLocks/>
          </p:cNvSpPr>
          <p:nvPr/>
        </p:nvSpPr>
        <p:spPr>
          <a:xfrm>
            <a:off x="2386719" y="64889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8"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p:pic>
        <p:nvPicPr>
          <p:cNvPr id="3" name="Resim 2">
            <a:extLst>
              <a:ext uri="{FF2B5EF4-FFF2-40B4-BE49-F238E27FC236}">
                <a16:creationId xmlns:a16="http://schemas.microsoft.com/office/drawing/2014/main" id="{4B13D3F8-67FD-A5CC-3E2D-A1FE414E8D94}"/>
              </a:ext>
            </a:extLst>
          </p:cNvPr>
          <p:cNvPicPr>
            <a:picLocks noChangeAspect="1"/>
          </p:cNvPicPr>
          <p:nvPr/>
        </p:nvPicPr>
        <p:blipFill>
          <a:blip r:embed="rId3"/>
          <a:stretch>
            <a:fillRect/>
          </a:stretch>
        </p:blipFill>
        <p:spPr>
          <a:xfrm>
            <a:off x="395536" y="5085184"/>
            <a:ext cx="8529043" cy="1316850"/>
          </a:xfrm>
          <a:prstGeom prst="rect">
            <a:avLst/>
          </a:prstGeom>
        </p:spPr>
      </p:pic>
    </p:spTree>
    <p:extLst>
      <p:ext uri="{BB962C8B-B14F-4D97-AF65-F5344CB8AC3E}">
        <p14:creationId xmlns:p14="http://schemas.microsoft.com/office/powerpoint/2010/main" val="379454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83764" y="124451"/>
            <a:ext cx="7928999" cy="727838"/>
          </a:xfrm>
        </p:spPr>
        <p:txBody>
          <a:bodyPr>
            <a:normAutofit fontScale="90000"/>
          </a:bodyPr>
          <a:lstStyle/>
          <a:p>
            <a:br>
              <a:rPr lang="tr-TR" sz="2800" dirty="0"/>
            </a:br>
            <a:r>
              <a:rPr lang="tr-TR" sz="3100" b="1" dirty="0">
                <a:solidFill>
                  <a:srgbClr val="24397C"/>
                </a:solidFill>
                <a:ea typeface="+mn-ea"/>
                <a:cs typeface="Arial" panose="020B0604020202020204" pitchFamily="34" charset="0"/>
              </a:rPr>
              <a:t>UZAKTAN</a:t>
            </a:r>
            <a:r>
              <a:rPr lang="tr-TR" sz="2800" dirty="0"/>
              <a:t> </a:t>
            </a:r>
            <a:r>
              <a:rPr lang="tr-TR" sz="3100" b="1" dirty="0">
                <a:solidFill>
                  <a:srgbClr val="24397C"/>
                </a:solidFill>
                <a:ea typeface="+mn-ea"/>
                <a:cs typeface="Arial" panose="020B0604020202020204" pitchFamily="34" charset="0"/>
              </a:rPr>
              <a:t>EĞİTİM</a:t>
            </a:r>
            <a:r>
              <a:rPr lang="tr-TR" sz="2800" dirty="0"/>
              <a:t> </a:t>
            </a:r>
            <a:r>
              <a:rPr lang="tr-TR" sz="3100" b="1" dirty="0">
                <a:solidFill>
                  <a:srgbClr val="24397C"/>
                </a:solidFill>
                <a:ea typeface="+mn-ea"/>
                <a:cs typeface="Arial" panose="020B0604020202020204" pitchFamily="34" charset="0"/>
              </a:rPr>
              <a:t>PORTALI</a:t>
            </a:r>
            <a:r>
              <a:rPr lang="tr-TR" sz="2800" dirty="0"/>
              <a:t> </a:t>
            </a:r>
            <a:r>
              <a:rPr lang="tr-TR" sz="3100" b="1" dirty="0">
                <a:solidFill>
                  <a:srgbClr val="24397C"/>
                </a:solidFill>
                <a:ea typeface="+mn-ea"/>
                <a:cs typeface="Arial" panose="020B0604020202020204" pitchFamily="34" charset="0"/>
              </a:rPr>
              <a:t>(Microsoft TEAMS)</a:t>
            </a:r>
          </a:p>
        </p:txBody>
      </p:sp>
      <p:sp>
        <p:nvSpPr>
          <p:cNvPr id="8" name="İçerik Yer Tutucusu 7"/>
          <p:cNvSpPr>
            <a:spLocks noGrp="1"/>
          </p:cNvSpPr>
          <p:nvPr>
            <p:ph idx="1"/>
          </p:nvPr>
        </p:nvSpPr>
        <p:spPr>
          <a:xfrm>
            <a:off x="583764" y="1342281"/>
            <a:ext cx="7588636" cy="5137546"/>
          </a:xfrm>
        </p:spPr>
        <p:txBody>
          <a:bodyPr>
            <a:noAutofit/>
          </a:bodyPr>
          <a:lstStyle/>
          <a:p>
            <a:pPr marL="0" indent="0">
              <a:buNone/>
            </a:pPr>
            <a:r>
              <a:rPr lang="tr-TR" sz="2000" dirty="0"/>
              <a:t>Microsoft </a:t>
            </a:r>
            <a:r>
              <a:rPr lang="tr-TR" sz="2000" dirty="0" err="1"/>
              <a:t>Teams</a:t>
            </a:r>
            <a:r>
              <a:rPr lang="tr-TR" sz="2000" dirty="0"/>
              <a:t> Canlı derslerin gerçekleştirildiği uzaktan eğitim platformudur.</a:t>
            </a:r>
          </a:p>
          <a:p>
            <a:pPr>
              <a:buFont typeface="Wingdings" panose="05000000000000000000" pitchFamily="2" charset="2"/>
              <a:buChar char="Ø"/>
            </a:pPr>
            <a:endParaRPr lang="tr-TR" sz="2800" dirty="0"/>
          </a:p>
          <a:p>
            <a:pPr>
              <a:buFont typeface="Wingdings" panose="05000000000000000000" pitchFamily="2" charset="2"/>
              <a:buChar char="Ø"/>
            </a:pPr>
            <a:r>
              <a:rPr lang="tr-TR" sz="1800" b="1" dirty="0"/>
              <a:t>Microsoft </a:t>
            </a:r>
            <a:r>
              <a:rPr lang="tr-TR" sz="1800" b="1" dirty="0" err="1"/>
              <a:t>Teams'i</a:t>
            </a:r>
            <a:r>
              <a:rPr lang="tr-TR" sz="1800" b="1" dirty="0"/>
              <a:t> nereden indireceğim?</a:t>
            </a:r>
          </a:p>
          <a:p>
            <a:pPr>
              <a:buFont typeface="Wingdings" panose="05000000000000000000" pitchFamily="2" charset="2"/>
              <a:buChar char="Ø"/>
            </a:pPr>
            <a:r>
              <a:rPr lang="tr-TR" sz="1800" b="1" dirty="0"/>
              <a:t>Microsoft </a:t>
            </a:r>
            <a:r>
              <a:rPr lang="tr-TR" sz="1800" b="1" dirty="0" err="1"/>
              <a:t>Teams'e</a:t>
            </a:r>
            <a:r>
              <a:rPr lang="tr-TR" sz="1800" b="1" dirty="0"/>
              <a:t> nasıl gireceğim?</a:t>
            </a:r>
          </a:p>
          <a:p>
            <a:pPr>
              <a:buFont typeface="Wingdings" panose="05000000000000000000" pitchFamily="2" charset="2"/>
              <a:buChar char="Ø"/>
            </a:pPr>
            <a:r>
              <a:rPr lang="tr-TR" sz="1800" b="1" dirty="0"/>
              <a:t>Microsoft </a:t>
            </a:r>
            <a:r>
              <a:rPr lang="tr-TR" sz="1800" b="1" dirty="0" err="1"/>
              <a:t>Teams'te</a:t>
            </a:r>
            <a:r>
              <a:rPr lang="tr-TR" sz="1800" b="1" dirty="0"/>
              <a:t> derslere nasıl kaydolurum?</a:t>
            </a:r>
          </a:p>
          <a:p>
            <a:pPr>
              <a:buFont typeface="Wingdings" panose="05000000000000000000" pitchFamily="2" charset="2"/>
              <a:buChar char="Ø"/>
            </a:pPr>
            <a:r>
              <a:rPr lang="tr-TR" sz="1800" b="1" dirty="0"/>
              <a:t>Microsoft </a:t>
            </a:r>
            <a:r>
              <a:rPr lang="tr-TR" sz="1800" b="1" dirty="0" err="1"/>
              <a:t>Teams'te</a:t>
            </a:r>
            <a:r>
              <a:rPr lang="tr-TR" sz="1800" b="1" dirty="0"/>
              <a:t> canlı derslere nasıl katılırım?</a:t>
            </a:r>
          </a:p>
          <a:p>
            <a:pPr marL="342900" lvl="1" indent="0">
              <a:buNone/>
            </a:pPr>
            <a:r>
              <a:rPr lang="tr-TR" sz="1800" dirty="0"/>
              <a:t> </a:t>
            </a:r>
          </a:p>
          <a:p>
            <a:pPr marL="342900" lvl="1" indent="0">
              <a:buNone/>
            </a:pPr>
            <a:r>
              <a:rPr lang="tr-TR" sz="1800" dirty="0"/>
              <a:t>ve daha fazlasının cevabı için </a:t>
            </a:r>
            <a:r>
              <a:rPr lang="tr-TR" sz="1800" dirty="0">
                <a:hlinkClick r:id="rId2"/>
              </a:rPr>
              <a:t>https://kluzem.klu.edu.tr/</a:t>
            </a:r>
            <a:r>
              <a:rPr lang="tr-TR" sz="1800" dirty="0"/>
              <a:t> ziyaret ediniz.</a:t>
            </a:r>
          </a:p>
          <a:p>
            <a:pPr marL="342900" lvl="1" indent="0">
              <a:buNone/>
            </a:pPr>
            <a:endParaRPr lang="tr-TR" sz="1800" dirty="0"/>
          </a:p>
          <a:p>
            <a:pPr marL="342900" lvl="1" indent="0">
              <a:buNone/>
            </a:pPr>
            <a:endParaRPr lang="tr-TR" sz="1800" dirty="0"/>
          </a:p>
        </p:txBody>
      </p:sp>
      <p:sp>
        <p:nvSpPr>
          <p:cNvPr id="9"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11"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060848"/>
            <a:ext cx="2609169" cy="1380753"/>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pic>
        <p:nvPicPr>
          <p:cNvPr id="3" name="Resim 2">
            <a:extLst>
              <a:ext uri="{FF2B5EF4-FFF2-40B4-BE49-F238E27FC236}">
                <a16:creationId xmlns:a16="http://schemas.microsoft.com/office/drawing/2014/main" id="{E2309E35-7D01-8C5F-A2CD-33C84AD5B6BD}"/>
              </a:ext>
            </a:extLst>
          </p:cNvPr>
          <p:cNvPicPr>
            <a:picLocks noChangeAspect="1"/>
          </p:cNvPicPr>
          <p:nvPr/>
        </p:nvPicPr>
        <p:blipFill>
          <a:blip r:embed="rId5"/>
          <a:stretch>
            <a:fillRect/>
          </a:stretch>
        </p:blipFill>
        <p:spPr>
          <a:xfrm>
            <a:off x="457200" y="4668935"/>
            <a:ext cx="8138865" cy="1761897"/>
          </a:xfrm>
          <a:prstGeom prst="rect">
            <a:avLst/>
          </a:prstGeom>
        </p:spPr>
      </p:pic>
    </p:spTree>
    <p:extLst>
      <p:ext uri="{BB962C8B-B14F-4D97-AF65-F5344CB8AC3E}">
        <p14:creationId xmlns:p14="http://schemas.microsoft.com/office/powerpoint/2010/main" val="141284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Dikdörtgen"/>
          <p:cNvSpPr txBox="1">
            <a:spLocks noGrp="1"/>
          </p:cNvSpPr>
          <p:nvPr>
            <p:ph type="title"/>
          </p:nvPr>
        </p:nvSpPr>
        <p:spPr>
          <a:xfrm>
            <a:off x="457200" y="584528"/>
            <a:ext cx="8229600" cy="9541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defRPr/>
            </a:pPr>
            <a:r>
              <a:rPr lang="tr-TR" sz="2800" b="1" dirty="0">
                <a:solidFill>
                  <a:srgbClr val="24397C"/>
                </a:solidFill>
                <a:latin typeface="Arial" panose="020B0604020202020204" pitchFamily="34" charset="0"/>
                <a:cs typeface="Arial" panose="020B0604020202020204" pitchFamily="34" charset="0"/>
              </a:rPr>
              <a:t>YÜKSEKOKULUMUZ VE PROGRAMIMIZLA  İLGİLİ GENEL BİLGİLER</a:t>
            </a:r>
          </a:p>
        </p:txBody>
      </p:sp>
      <p:sp>
        <p:nvSpPr>
          <p:cNvPr id="3" name="2 Dikdörtgen"/>
          <p:cNvSpPr/>
          <p:nvPr/>
        </p:nvSpPr>
        <p:spPr>
          <a:xfrm>
            <a:off x="395536" y="1628800"/>
            <a:ext cx="8441253" cy="5447645"/>
          </a:xfrm>
          <a:prstGeom prst="rect">
            <a:avLst/>
          </a:prstGeom>
        </p:spPr>
        <p:txBody>
          <a:bodyPr wrap="square">
            <a:spAutoFit/>
          </a:bodyPr>
          <a:lstStyle/>
          <a:p>
            <a:pPr algn="just"/>
            <a:r>
              <a:rPr lang="tr-TR" sz="2200" dirty="0"/>
              <a:t>Tıbbi Dokümantasyon ve Sekreterlik programı 2009 yılında ön lisans düzeyinde eğitim vermeye başlamıştır. Program ikinci öğretime öğrenci kabulüne ise 2013 yılında başlamıştır.</a:t>
            </a:r>
          </a:p>
          <a:p>
            <a:pPr algn="just"/>
            <a:endParaRPr lang="tr-TR" sz="2200" dirty="0"/>
          </a:p>
          <a:p>
            <a:pPr algn="just"/>
            <a:r>
              <a:rPr lang="tr-TR" sz="2200" dirty="0"/>
              <a:t>Programın Amacı: Kamu ve özel sağlık kurum ve kuruluşlarında hasta kaydı, tedavi kayıtları, taburculuk işlemleri ve dosyalama faaliyetlerini yürütme, tıp ve sağlık teknolojisinin çeşitli dallarında bilimsel araştırmalarda elde edilen bulguları derleme, düzene koyma ve araştırıcıların hizmetine sunma vb. görevleri etkin bir şekilde yerine getiren nitelikli, iletişimi ve sorumluluk duygusu güçlü olan sağlık personeli yetiştirmektir. </a:t>
            </a:r>
          </a:p>
          <a:p>
            <a:pPr algn="just"/>
            <a:endParaRPr lang="tr-TR" sz="2200" dirty="0"/>
          </a:p>
          <a:p>
            <a:pPr algn="just"/>
            <a:r>
              <a:rPr lang="tr-TR" sz="2200" dirty="0"/>
              <a:t>Yüksekokul Müdürü: Dr. Öğr. Üyesi İlknur METİN AKTEN</a:t>
            </a:r>
          </a:p>
          <a:p>
            <a:pPr algn="just"/>
            <a:r>
              <a:rPr lang="tr-TR" sz="2200" dirty="0"/>
              <a:t>Müdür Yardımcıları: Öğr. Gör. Nilüfer ÇEKEN ÖZBAY</a:t>
            </a:r>
          </a:p>
          <a:p>
            <a:pPr algn="just"/>
            <a:r>
              <a:rPr lang="tr-TR" sz="2200" dirty="0"/>
              <a:t>		        Öğr. Gör. Beyza AKÇAY MALÇOK</a:t>
            </a:r>
          </a:p>
          <a:p>
            <a:endParaRPr lang="tr-TR" dirty="0"/>
          </a:p>
        </p:txBody>
      </p:sp>
    </p:spTree>
    <p:extLst>
      <p:ext uri="{BB962C8B-B14F-4D97-AF65-F5344CB8AC3E}">
        <p14:creationId xmlns:p14="http://schemas.microsoft.com/office/powerpoint/2010/main" val="401104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5069160"/>
          </a:xfrm>
        </p:spPr>
        <p:txBody>
          <a:bodyPr>
            <a:normAutofit fontScale="77500" lnSpcReduction="20000"/>
          </a:bodyPr>
          <a:lstStyle/>
          <a:p>
            <a:pPr algn="just"/>
            <a:r>
              <a:rPr lang="tr-TR" dirty="0"/>
              <a:t>Kamu ve özel sağlık kurum ve kuruluşlarında hasta kaydı, tedavi kayıtları, taburculuk işlemleri ve dosyalama faaliyetlerini yürütme, tıp ve sağlık teknolojisinin çeşitli dallarında bilimsel araştırmalarda elde edilen bulguları derleme, düzene koyma ve araştırıcıların hizmetine sunma vb. görevleri etkin bir şekilde yerine getiren nitelikli, iletişimi ve sorumluluk duygusu güçlü olan sağlık personeli yetiştirmektir. </a:t>
            </a:r>
          </a:p>
          <a:p>
            <a:pPr algn="just"/>
            <a:endParaRPr lang="tr-TR" dirty="0"/>
          </a:p>
          <a:p>
            <a:pPr algn="just"/>
            <a:r>
              <a:rPr lang="tr-TR" dirty="0"/>
              <a:t>Tıbbi Dokümantasyon ve Sekreterlik Programını bitirip ön lisans derecesi elde edebilmek için, öğrencilerin programda alması gereken zorunlu ve seçmeli derslerin (toplam 120 AKTS karşılığı) tümünü başarı ile tamamlaması ve genel ağırlıklı not ortalamasının 4.00 üzerinden en az 2.00 olması gerekir. </a:t>
            </a:r>
          </a:p>
          <a:p>
            <a:pPr algn="just"/>
            <a:endParaRPr lang="tr-TR" dirty="0"/>
          </a:p>
        </p:txBody>
      </p:sp>
      <p:sp>
        <p:nvSpPr>
          <p:cNvPr id="4" name="8 Dikdörtgen"/>
          <p:cNvSpPr txBox="1">
            <a:spLocks noGrp="1"/>
          </p:cNvSpPr>
          <p:nvPr>
            <p:ph type="title"/>
          </p:nvPr>
        </p:nvSpPr>
        <p:spPr>
          <a:xfrm>
            <a:off x="457200" y="584528"/>
            <a:ext cx="82296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Arial" panose="020B0604020202020204" pitchFamily="34" charset="0"/>
                <a:cs typeface="Arial" panose="020B0604020202020204" pitchFamily="34" charset="0"/>
              </a:rPr>
              <a:t>PROGRAMIMIZ İLE İLGİLİ GENEL BİLGİLER</a:t>
            </a:r>
          </a:p>
        </p:txBody>
      </p:sp>
    </p:spTree>
    <p:extLst>
      <p:ext uri="{BB962C8B-B14F-4D97-AF65-F5344CB8AC3E}">
        <p14:creationId xmlns:p14="http://schemas.microsoft.com/office/powerpoint/2010/main" val="89556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5069160"/>
          </a:xfrm>
        </p:spPr>
        <p:txBody>
          <a:bodyPr>
            <a:normAutofit fontScale="77500" lnSpcReduction="20000"/>
          </a:bodyPr>
          <a:lstStyle/>
          <a:p>
            <a:pPr algn="just"/>
            <a:r>
              <a:rPr lang="tr-TR" dirty="0"/>
              <a:t>Mezunlar; Kamu Personel Seçme Sınavı´na (KPSS) göre Sağlık Teknikeri (Tıbbi Sekreter) olarak atanabilmektedirler. kamu ve özel sağlık kurum ve kuruluşlarında "Tıbbi Sekreter" unvanı ile çalışabilmektedir. </a:t>
            </a:r>
          </a:p>
          <a:p>
            <a:pPr marL="555625" indent="0">
              <a:buNone/>
            </a:pPr>
            <a:endParaRPr lang="tr-TR" dirty="0"/>
          </a:p>
          <a:p>
            <a:pPr marL="555625" indent="0">
              <a:buNone/>
            </a:pPr>
            <a:r>
              <a:rPr lang="tr-TR" sz="3300" dirty="0"/>
              <a:t>İstihdam alanları; </a:t>
            </a:r>
          </a:p>
          <a:p>
            <a:pPr marL="898525">
              <a:buFont typeface="Wingdings" pitchFamily="2" charset="2"/>
              <a:buChar char="q"/>
            </a:pPr>
            <a:r>
              <a:rPr lang="tr-TR" sz="3300" dirty="0"/>
              <a:t>Sağlık Bakanlığı´na bağlı kamu ve özel yataklı/yataksız tedavi kurum ve kuruluşlarının poliklinik ve klinik bilgi işlem hizmetlerinde, </a:t>
            </a:r>
          </a:p>
          <a:p>
            <a:pPr marL="898525">
              <a:buFont typeface="Wingdings" pitchFamily="2" charset="2"/>
              <a:buChar char="q"/>
            </a:pPr>
            <a:r>
              <a:rPr lang="tr-TR" sz="3300" dirty="0"/>
              <a:t>hasta kayıt ve kabulde,</a:t>
            </a:r>
          </a:p>
          <a:p>
            <a:pPr marL="898525">
              <a:buFont typeface="Wingdings" pitchFamily="2" charset="2"/>
              <a:buChar char="q"/>
            </a:pPr>
            <a:r>
              <a:rPr lang="tr-TR" sz="3300" dirty="0"/>
              <a:t>Tıbbi Görüntüleme Merkezlerinde, </a:t>
            </a:r>
          </a:p>
          <a:p>
            <a:pPr marL="898525">
              <a:buFont typeface="Wingdings" pitchFamily="2" charset="2"/>
              <a:buChar char="q"/>
            </a:pPr>
            <a:r>
              <a:rPr lang="tr-TR" sz="3300" dirty="0"/>
              <a:t>insan kaynakları ve istatistik birimlerinde ve </a:t>
            </a:r>
          </a:p>
          <a:p>
            <a:pPr marL="898525">
              <a:buFont typeface="Wingdings" pitchFamily="2" charset="2"/>
              <a:buChar char="q"/>
            </a:pPr>
            <a:r>
              <a:rPr lang="tr-TR" sz="3300" dirty="0"/>
              <a:t>merkezi tıbbi arşiv hizmetlerinde çalışabilmektedirler</a:t>
            </a:r>
            <a:endParaRPr lang="tr-TR" dirty="0"/>
          </a:p>
          <a:p>
            <a:endParaRPr lang="tr-TR" dirty="0"/>
          </a:p>
        </p:txBody>
      </p:sp>
      <p:sp>
        <p:nvSpPr>
          <p:cNvPr id="4" name="8 Dikdörtgen"/>
          <p:cNvSpPr txBox="1">
            <a:spLocks noGrp="1"/>
          </p:cNvSpPr>
          <p:nvPr>
            <p:ph type="title"/>
          </p:nvPr>
        </p:nvSpPr>
        <p:spPr>
          <a:xfrm>
            <a:off x="457200" y="584528"/>
            <a:ext cx="82296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Arial" panose="020B0604020202020204" pitchFamily="34" charset="0"/>
                <a:cs typeface="Arial" panose="020B0604020202020204" pitchFamily="34" charset="0"/>
              </a:rPr>
              <a:t>PROGRAMIMIZ İLE İLGİLİ GENEL BİLGİLER</a:t>
            </a:r>
          </a:p>
        </p:txBody>
      </p:sp>
    </p:spTree>
    <p:extLst>
      <p:ext uri="{BB962C8B-B14F-4D97-AF65-F5344CB8AC3E}">
        <p14:creationId xmlns:p14="http://schemas.microsoft.com/office/powerpoint/2010/main" val="2347343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069160"/>
          </a:xfrm>
        </p:spPr>
        <p:txBody>
          <a:bodyPr>
            <a:normAutofit/>
          </a:bodyPr>
          <a:lstStyle/>
          <a:p>
            <a:pPr algn="just"/>
            <a:r>
              <a:rPr lang="tr-TR" sz="2600" dirty="0"/>
              <a:t>Tıbbi Dokümantasyon ve Sekreterlik programı öğrencileri ÖSYM'nin resmi sayfasında yer alan 2022 DGS: Kılavuz ve Başvuru Bilgileri Kılavuzunda yer aldığı üzere; </a:t>
            </a:r>
          </a:p>
          <a:p>
            <a:pPr algn="just"/>
            <a:endParaRPr lang="tr-TR" sz="2600" dirty="0"/>
          </a:p>
          <a:p>
            <a:pPr marL="898525">
              <a:lnSpc>
                <a:spcPct val="90000"/>
              </a:lnSpc>
              <a:buFont typeface="Wingdings" pitchFamily="2" charset="2"/>
              <a:buChar char="q"/>
            </a:pPr>
            <a:r>
              <a:rPr lang="tr-TR" sz="2600" dirty="0"/>
              <a:t>İşletme, </a:t>
            </a:r>
          </a:p>
          <a:p>
            <a:pPr marL="898525">
              <a:lnSpc>
                <a:spcPct val="90000"/>
              </a:lnSpc>
              <a:buFont typeface="Wingdings" pitchFamily="2" charset="2"/>
              <a:buChar char="q"/>
            </a:pPr>
            <a:r>
              <a:rPr lang="tr-TR" sz="2600" dirty="0"/>
              <a:t>Sağlık Yönetimi </a:t>
            </a:r>
          </a:p>
          <a:p>
            <a:pPr marL="898525">
              <a:lnSpc>
                <a:spcPct val="90000"/>
              </a:lnSpc>
              <a:buFont typeface="Wingdings" pitchFamily="2" charset="2"/>
              <a:buChar char="q"/>
            </a:pPr>
            <a:r>
              <a:rPr lang="tr-TR" sz="2600" dirty="0"/>
              <a:t>Uluslararası İşletme Yönetimi </a:t>
            </a:r>
          </a:p>
          <a:p>
            <a:pPr algn="just"/>
            <a:endParaRPr lang="tr-TR" sz="2600" dirty="0"/>
          </a:p>
          <a:p>
            <a:pPr marL="0" indent="0" algn="just">
              <a:buNone/>
            </a:pPr>
            <a:r>
              <a:rPr lang="tr-TR" sz="2600" dirty="0"/>
              <a:t>programlarına DGS ile geçiş yapabilir. </a:t>
            </a:r>
          </a:p>
          <a:p>
            <a:endParaRPr lang="tr-TR" dirty="0"/>
          </a:p>
        </p:txBody>
      </p:sp>
      <p:sp>
        <p:nvSpPr>
          <p:cNvPr id="4" name="8 Dikdörtgen"/>
          <p:cNvSpPr txBox="1">
            <a:spLocks noGrp="1"/>
          </p:cNvSpPr>
          <p:nvPr>
            <p:ph type="title"/>
          </p:nvPr>
        </p:nvSpPr>
        <p:spPr>
          <a:xfrm>
            <a:off x="457200" y="584528"/>
            <a:ext cx="82296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Arial" panose="020B0604020202020204" pitchFamily="34" charset="0"/>
                <a:cs typeface="Arial" panose="020B0604020202020204" pitchFamily="34" charset="0"/>
              </a:rPr>
              <a:t>DİKEY GEÇİŞ</a:t>
            </a:r>
          </a:p>
        </p:txBody>
      </p:sp>
    </p:spTree>
    <p:extLst>
      <p:ext uri="{BB962C8B-B14F-4D97-AF65-F5344CB8AC3E}">
        <p14:creationId xmlns:p14="http://schemas.microsoft.com/office/powerpoint/2010/main" val="411187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043608" y="892696"/>
            <a:ext cx="6870700" cy="1600200"/>
          </a:xfrm>
        </p:spPr>
        <p:txBody>
          <a:bodyPr>
            <a:normAutofit fontScale="90000"/>
          </a:bodyPr>
          <a:lstStyle/>
          <a:p>
            <a:pPr eaLnBrk="1" hangingPunct="1"/>
            <a:r>
              <a:rPr lang="tr-TR" altLang="tr-TR" sz="3600" b="1" dirty="0">
                <a:solidFill>
                  <a:srgbClr val="004E8E"/>
                </a:solidFill>
              </a:rPr>
              <a:t>ÖĞRETİM ELEMANLARI</a:t>
            </a:r>
            <a:br>
              <a:rPr lang="tr-TR" altLang="tr-TR" sz="3600" b="1" dirty="0">
                <a:solidFill>
                  <a:srgbClr val="004E8E"/>
                </a:solidFill>
              </a:rPr>
            </a:br>
            <a:br>
              <a:rPr lang="tr-TR" altLang="tr-TR" sz="3600" b="1" dirty="0">
                <a:solidFill>
                  <a:srgbClr val="004E8E"/>
                </a:solidFill>
              </a:rPr>
            </a:br>
            <a:br>
              <a:rPr lang="tr-TR" altLang="tr-TR" sz="3600" b="1" dirty="0">
                <a:solidFill>
                  <a:srgbClr val="004E8E"/>
                </a:solidFill>
              </a:rPr>
            </a:br>
            <a:endParaRPr lang="tr-TR" altLang="tr-TR" sz="3600" b="1" dirty="0">
              <a:solidFill>
                <a:srgbClr val="004E8E"/>
              </a:solidFill>
            </a:endParaRPr>
          </a:p>
        </p:txBody>
      </p:sp>
      <p:sp>
        <p:nvSpPr>
          <p:cNvPr id="5" name="2 Metin Yer Tutucusu"/>
          <p:cNvSpPr txBox="1">
            <a:spLocks/>
          </p:cNvSpPr>
          <p:nvPr/>
        </p:nvSpPr>
        <p:spPr>
          <a:xfrm>
            <a:off x="457665" y="1643608"/>
            <a:ext cx="8290799" cy="4161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tr-TR" altLang="tr-TR" dirty="0"/>
              <a:t>Dr. Öğr. Üyesi Pınar ÖZDEMİR KARACA</a:t>
            </a:r>
          </a:p>
          <a:p>
            <a:pPr algn="ctr">
              <a:buFontTx/>
              <a:buNone/>
            </a:pPr>
            <a:endParaRPr lang="tr-TR" altLang="tr-TR" dirty="0"/>
          </a:p>
          <a:p>
            <a:pPr algn="ctr">
              <a:buFontTx/>
              <a:buNone/>
            </a:pPr>
            <a:r>
              <a:rPr lang="tr-TR" altLang="tr-TR" dirty="0"/>
              <a:t>Öğr. Gör. Bahar SEREZ ARSLAN</a:t>
            </a:r>
          </a:p>
          <a:p>
            <a:pPr algn="ctr">
              <a:buFontTx/>
              <a:buNone/>
            </a:pPr>
            <a:endParaRPr lang="tr-TR" altLang="tr-TR" dirty="0"/>
          </a:p>
          <a:p>
            <a:pPr algn="ctr">
              <a:buFontTx/>
              <a:buNone/>
            </a:pPr>
            <a:r>
              <a:rPr lang="tr-TR" altLang="tr-TR" dirty="0"/>
              <a:t>Öğr. Gör. Berrak DENİZ DEĞER</a:t>
            </a:r>
          </a:p>
          <a:p>
            <a:pPr algn="ctr">
              <a:buFontTx/>
              <a:buNone/>
            </a:pPr>
            <a:endParaRPr lang="tr-TR" altLang="tr-TR" dirty="0"/>
          </a:p>
          <a:p>
            <a:pPr algn="ctr">
              <a:buFontTx/>
              <a:buNone/>
            </a:pPr>
            <a:r>
              <a:rPr lang="tr-TR" altLang="tr-TR" dirty="0"/>
              <a:t>Öğr. Gör. Onur ŞEN</a:t>
            </a:r>
          </a:p>
          <a:p>
            <a:pPr marL="355600" indent="0">
              <a:buNone/>
            </a:pPr>
            <a:endParaRPr lang="tr-TR" altLang="tr-TR" sz="3100" b="1" dirty="0"/>
          </a:p>
        </p:txBody>
      </p:sp>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a:solidFill>
                  <a:schemeClr val="bg1"/>
                </a:solidFill>
                <a:latin typeface="Franklin Gothic Demi" panose="020B0703020102020204" pitchFamily="34" charset="0"/>
              </a:rPr>
              <a:t>33</a:t>
            </a:r>
          </a:p>
        </p:txBody>
      </p:sp>
    </p:spTree>
    <p:extLst>
      <p:ext uri="{BB962C8B-B14F-4D97-AF65-F5344CB8AC3E}">
        <p14:creationId xmlns:p14="http://schemas.microsoft.com/office/powerpoint/2010/main" val="516071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481" y="0"/>
            <a:ext cx="8229600" cy="1143000"/>
          </a:xfrm>
        </p:spPr>
        <p:txBody>
          <a:bodyPr/>
          <a:lstStyle/>
          <a:p>
            <a:r>
              <a:rPr lang="tr-TR" sz="2800" b="1" dirty="0">
                <a:solidFill>
                  <a:srgbClr val="004E8E"/>
                </a:solidFill>
                <a:cs typeface="Arial" panose="020B0604020202020204" pitchFamily="34" charset="0"/>
              </a:rPr>
              <a:t>KÜTÜPHANE</a:t>
            </a:r>
            <a:endParaRPr lang="tr-TR" sz="2800" b="1" dirty="0">
              <a:solidFill>
                <a:srgbClr val="004E8E"/>
              </a:solidFill>
              <a:latin typeface="+mn-lt"/>
              <a:ea typeface="+mn-ea"/>
              <a:cs typeface="Arial" panose="020B0604020202020204" pitchFamily="34" charset="0"/>
            </a:endParaRPr>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t="24566" b="21036"/>
          <a:stretch/>
        </p:blipFill>
        <p:spPr>
          <a:xfrm>
            <a:off x="556024" y="1143000"/>
            <a:ext cx="7974514" cy="3178328"/>
          </a:xfr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8879" t="20312"/>
          <a:stretch/>
        </p:blipFill>
        <p:spPr>
          <a:xfrm>
            <a:off x="179512" y="4578538"/>
            <a:ext cx="3060077" cy="177158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225" y="4578538"/>
            <a:ext cx="2656043" cy="177158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904" y="4578538"/>
            <a:ext cx="2607501" cy="1771580"/>
          </a:xfrm>
          <a:prstGeom prst="rect">
            <a:avLst/>
          </a:prstGeom>
        </p:spPr>
      </p:pic>
      <p:pic>
        <p:nvPicPr>
          <p:cNvPr id="8" name="Picture 2" descr="C:\Users\asus\Desktop\logo.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10347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7" y="1267721"/>
            <a:ext cx="8568952" cy="4505272"/>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tr-TR" dirty="0"/>
              <a:t>Kütüphane </a:t>
            </a:r>
            <a:r>
              <a:rPr lang="en-AU" dirty="0"/>
              <a:t>web </a:t>
            </a:r>
            <a:r>
              <a:rPr lang="en-AU" dirty="0" err="1"/>
              <a:t>sayfası</a:t>
            </a:r>
            <a:r>
              <a:rPr lang="en-AU" dirty="0"/>
              <a:t>, </a:t>
            </a:r>
            <a:r>
              <a:rPr lang="en-AU" dirty="0" err="1"/>
              <a:t>elektronik</a:t>
            </a:r>
            <a:r>
              <a:rPr lang="en-AU" dirty="0"/>
              <a:t> </a:t>
            </a:r>
            <a:r>
              <a:rPr lang="en-AU" dirty="0" err="1"/>
              <a:t>veri</a:t>
            </a:r>
            <a:r>
              <a:rPr lang="en-AU" dirty="0"/>
              <a:t> </a:t>
            </a:r>
            <a:r>
              <a:rPr lang="en-AU" dirty="0" err="1"/>
              <a:t>tabanları</a:t>
            </a:r>
            <a:r>
              <a:rPr lang="en-AU" dirty="0"/>
              <a:t>, </a:t>
            </a:r>
            <a:r>
              <a:rPr lang="en-AU" dirty="0" err="1"/>
              <a:t>elektronik</a:t>
            </a:r>
            <a:r>
              <a:rPr lang="en-AU" dirty="0"/>
              <a:t> </a:t>
            </a:r>
            <a:r>
              <a:rPr lang="en-AU" dirty="0" err="1"/>
              <a:t>kaynaklar</a:t>
            </a:r>
            <a:r>
              <a:rPr lang="en-AU" dirty="0"/>
              <a:t>, </a:t>
            </a:r>
            <a:r>
              <a:rPr lang="en-AU" dirty="0" err="1"/>
              <a:t>elektronik</a:t>
            </a:r>
            <a:r>
              <a:rPr lang="en-AU" dirty="0"/>
              <a:t> </a:t>
            </a:r>
            <a:r>
              <a:rPr lang="en-AU" dirty="0" err="1"/>
              <a:t>dergiler</a:t>
            </a:r>
            <a:r>
              <a:rPr lang="en-AU" dirty="0"/>
              <a:t>, </a:t>
            </a:r>
            <a:r>
              <a:rPr lang="en-AU" dirty="0" err="1"/>
              <a:t>kütüphaneler</a:t>
            </a:r>
            <a:r>
              <a:rPr lang="en-AU" dirty="0"/>
              <a:t> </a:t>
            </a:r>
            <a:r>
              <a:rPr lang="en-AU" dirty="0" err="1"/>
              <a:t>arası</a:t>
            </a:r>
            <a:r>
              <a:rPr lang="en-AU" dirty="0"/>
              <a:t> </a:t>
            </a:r>
            <a:r>
              <a:rPr lang="en-AU" dirty="0" err="1"/>
              <a:t>belge</a:t>
            </a:r>
            <a:r>
              <a:rPr lang="en-AU" dirty="0"/>
              <a:t> </a:t>
            </a:r>
            <a:r>
              <a:rPr lang="en-AU" dirty="0" err="1"/>
              <a:t>sağlama</a:t>
            </a:r>
            <a:r>
              <a:rPr lang="en-AU" dirty="0"/>
              <a:t> </a:t>
            </a:r>
            <a:r>
              <a:rPr lang="en-AU" dirty="0" err="1"/>
              <a:t>ve</a:t>
            </a:r>
            <a:r>
              <a:rPr lang="en-AU" dirty="0"/>
              <a:t> </a:t>
            </a:r>
            <a:r>
              <a:rPr lang="en-AU" dirty="0" err="1"/>
              <a:t>ödünç</a:t>
            </a:r>
            <a:r>
              <a:rPr lang="en-AU" dirty="0"/>
              <a:t> </a:t>
            </a:r>
            <a:r>
              <a:rPr lang="en-AU" dirty="0" err="1"/>
              <a:t>verme</a:t>
            </a:r>
            <a:r>
              <a:rPr lang="en-AU" dirty="0"/>
              <a:t> </a:t>
            </a:r>
            <a:r>
              <a:rPr lang="en-AU" dirty="0" err="1"/>
              <a:t>ve</a:t>
            </a:r>
            <a:r>
              <a:rPr lang="en-AU" dirty="0"/>
              <a:t> </a:t>
            </a:r>
            <a:r>
              <a:rPr lang="en-AU" dirty="0" err="1"/>
              <a:t>bilgi</a:t>
            </a:r>
            <a:r>
              <a:rPr lang="en-AU" dirty="0"/>
              <a:t> </a:t>
            </a:r>
            <a:r>
              <a:rPr lang="en-AU" dirty="0" err="1"/>
              <a:t>tarama</a:t>
            </a:r>
            <a:r>
              <a:rPr lang="en-AU" dirty="0"/>
              <a:t>, video </a:t>
            </a:r>
            <a:r>
              <a:rPr lang="en-AU" dirty="0" err="1"/>
              <a:t>etkinlikleri</a:t>
            </a:r>
            <a:r>
              <a:rPr lang="en-AU" dirty="0"/>
              <a:t> </a:t>
            </a:r>
            <a:r>
              <a:rPr lang="en-AU" dirty="0" err="1"/>
              <a:t>ile</a:t>
            </a:r>
            <a:r>
              <a:rPr lang="en-AU" dirty="0"/>
              <a:t> </a:t>
            </a:r>
            <a:r>
              <a:rPr lang="en-AU" dirty="0" err="1"/>
              <a:t>kullanıcılarına</a:t>
            </a:r>
            <a:r>
              <a:rPr lang="en-AU" dirty="0"/>
              <a:t> </a:t>
            </a:r>
            <a:r>
              <a:rPr lang="en-AU" dirty="0" err="1"/>
              <a:t>çağdaş</a:t>
            </a:r>
            <a:r>
              <a:rPr lang="en-AU" dirty="0"/>
              <a:t> </a:t>
            </a:r>
            <a:r>
              <a:rPr lang="en-AU" dirty="0" err="1"/>
              <a:t>hizmetler</a:t>
            </a:r>
            <a:r>
              <a:rPr lang="en-AU" dirty="0"/>
              <a:t> </a:t>
            </a:r>
            <a:r>
              <a:rPr lang="en-AU" dirty="0" err="1"/>
              <a:t>sunmaktadır</a:t>
            </a:r>
            <a:r>
              <a:rPr lang="en-AU" dirty="0"/>
              <a:t>. </a:t>
            </a:r>
            <a:endParaRPr lang="tr-TR" dirty="0"/>
          </a:p>
          <a:p>
            <a:pPr marL="342900" lvl="0" indent="-342900" algn="just">
              <a:lnSpc>
                <a:spcPct val="107000"/>
              </a:lnSpc>
              <a:spcAft>
                <a:spcPts val="0"/>
              </a:spcAft>
              <a:buFont typeface="Wingdings" panose="05000000000000000000" pitchFamily="2" charset="2"/>
              <a:buChar char="Ø"/>
            </a:pPr>
            <a:endParaRPr lang="tr-TR" dirty="0"/>
          </a:p>
          <a:p>
            <a:pPr marL="342900" lvl="0" indent="-342900" algn="just">
              <a:lnSpc>
                <a:spcPct val="107000"/>
              </a:lnSpc>
              <a:spcAft>
                <a:spcPts val="0"/>
              </a:spcAft>
              <a:buFont typeface="Wingdings" panose="05000000000000000000" pitchFamily="2" charset="2"/>
              <a:buChar char="Ø"/>
            </a:pPr>
            <a:r>
              <a:rPr lang="tr-TR" dirty="0"/>
              <a:t>Kütüphane Merkez Binamız Kayalı Kampüsü içerisinde Sosyal Yaşam alanı içerisinde bulunmaktadır. </a:t>
            </a:r>
          </a:p>
          <a:p>
            <a:pPr marL="342900" lvl="0" indent="-342900" algn="just">
              <a:lnSpc>
                <a:spcPct val="107000"/>
              </a:lnSpc>
              <a:spcAft>
                <a:spcPts val="0"/>
              </a:spcAft>
              <a:buFont typeface="Wingdings" panose="05000000000000000000" pitchFamily="2" charset="2"/>
              <a:buChar char="Ø"/>
            </a:pPr>
            <a:endParaRPr lang="tr-TR" dirty="0"/>
          </a:p>
          <a:p>
            <a:pPr marL="342900" lvl="0" indent="-342900" algn="just">
              <a:lnSpc>
                <a:spcPct val="107000"/>
              </a:lnSpc>
              <a:spcAft>
                <a:spcPts val="0"/>
              </a:spcAft>
              <a:buFont typeface="Wingdings" panose="05000000000000000000" pitchFamily="2" charset="2"/>
              <a:buChar char="Ø"/>
            </a:pPr>
            <a:r>
              <a:rPr lang="tr-TR" dirty="0"/>
              <a:t>Süreli yayınlar açık raf düzeninde yerleştirilmiştir. İnternet ortamında kütüphane malzemesini taramak için Merkez Kütüphane WEB sitesindeki “katalog tarama” menüsüne girerek koleksiyon taranabilmektedir.</a:t>
            </a:r>
          </a:p>
          <a:p>
            <a:pPr marL="342900" lvl="0" indent="-342900" algn="just">
              <a:lnSpc>
                <a:spcPct val="107000"/>
              </a:lnSpc>
              <a:spcAft>
                <a:spcPts val="0"/>
              </a:spcAft>
              <a:buFont typeface="Symbol" panose="05050102010706020507" pitchFamily="18" charset="2"/>
              <a:buChar char=""/>
            </a:pPr>
            <a:endParaRPr lang="tr-TR" dirty="0"/>
          </a:p>
          <a:p>
            <a:r>
              <a:rPr lang="tr-TR" dirty="0"/>
              <a:t>Ayrıntılı Bilgi İçin: </a:t>
            </a:r>
            <a:r>
              <a:rPr lang="tr-TR" dirty="0">
                <a:hlinkClick r:id="rId2"/>
              </a:rPr>
              <a:t>http://kddb.klu.edu.tr/</a:t>
            </a:r>
            <a:endParaRPr lang="tr-TR" dirty="0"/>
          </a:p>
          <a:p>
            <a:pPr marL="342900" lvl="0" indent="-342900" algn="just">
              <a:lnSpc>
                <a:spcPct val="107000"/>
              </a:lnSpc>
              <a:spcAft>
                <a:spcPts val="0"/>
              </a:spcAft>
              <a:buFont typeface="Symbol" panose="05050102010706020507" pitchFamily="18" charset="2"/>
              <a:buChar char=""/>
            </a:pPr>
            <a:endParaRPr lang="tr-TR" dirty="0">
              <a:ea typeface="Calibri" panose="020F0502020204030204" pitchFamily="34" charset="0"/>
              <a:cs typeface="Times New Roman" panose="02020603050405020304" pitchFamily="18" charset="0"/>
            </a:endParaRPr>
          </a:p>
          <a:p>
            <a:pPr lvl="0" algn="just">
              <a:lnSpc>
                <a:spcPct val="107000"/>
              </a:lnSpc>
              <a:spcAft>
                <a:spcPts val="0"/>
              </a:spcAft>
            </a:pPr>
            <a:endParaRPr lang="tr-TR" dirty="0">
              <a:ea typeface="Calibri" panose="020F0502020204030204" pitchFamily="34" charset="0"/>
              <a:cs typeface="Times New Roman" panose="02020603050405020304" pitchFamily="18" charset="0"/>
            </a:endParaRPr>
          </a:p>
          <a:p>
            <a:pPr lvl="0" algn="just">
              <a:lnSpc>
                <a:spcPct val="107000"/>
              </a:lnSpc>
              <a:spcAft>
                <a:spcPts val="0"/>
              </a:spcAft>
            </a:pPr>
            <a:endParaRPr lang="tr-TR" dirty="0">
              <a:ea typeface="Calibri" panose="020F0502020204030204" pitchFamily="34" charset="0"/>
              <a:cs typeface="Times New Roman" panose="02020603050405020304" pitchFamily="18" charset="0"/>
            </a:endParaRPr>
          </a:p>
        </p:txBody>
      </p:sp>
      <p:sp>
        <p:nvSpPr>
          <p:cNvPr id="5" name="Dikdörtgen 4"/>
          <p:cNvSpPr/>
          <p:nvPr/>
        </p:nvSpPr>
        <p:spPr>
          <a:xfrm>
            <a:off x="2639227" y="404664"/>
            <a:ext cx="3937553" cy="532903"/>
          </a:xfrm>
          <a:prstGeom prst="rect">
            <a:avLst/>
          </a:prstGeom>
        </p:spPr>
        <p:txBody>
          <a:bodyPr wrap="none">
            <a:spAutoFit/>
          </a:bodyPr>
          <a:lstStyle/>
          <a:p>
            <a:pPr algn="ctr">
              <a:lnSpc>
                <a:spcPct val="107000"/>
              </a:lnSpc>
              <a:spcBef>
                <a:spcPct val="0"/>
              </a:spcBef>
              <a:spcAft>
                <a:spcPts val="800"/>
              </a:spcAft>
            </a:pPr>
            <a:r>
              <a:rPr lang="tr-TR" sz="2800" b="1" dirty="0">
                <a:solidFill>
                  <a:srgbClr val="24397C"/>
                </a:solidFill>
                <a:latin typeface="+mj-lt"/>
                <a:cs typeface="Arial" panose="020B0604020202020204" pitchFamily="34" charset="0"/>
              </a:rPr>
              <a:t>KÜTÜPHANE HİZMETLERİ</a:t>
            </a:r>
          </a:p>
        </p:txBody>
      </p:sp>
      <p:sp>
        <p:nvSpPr>
          <p:cNvPr id="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324980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3312368" cy="5621696"/>
          </a:xfrm>
        </p:spPr>
        <p:txBody>
          <a:bodyPr>
            <a:normAutofit lnSpcReduction="10000"/>
          </a:bodyPr>
          <a:lstStyle/>
          <a:p>
            <a:pPr marL="0" indent="0" algn="just">
              <a:buNone/>
            </a:pPr>
            <a:endParaRPr lang="tr-TR" sz="1800" dirty="0"/>
          </a:p>
          <a:p>
            <a:pPr>
              <a:buFont typeface="Wingdings" panose="05000000000000000000" pitchFamily="2" charset="2"/>
              <a:buChar char="Ø"/>
            </a:pPr>
            <a:r>
              <a:rPr lang="tr-TR" sz="1800" dirty="0"/>
              <a:t>Öğrenim hayatınızda eğitiminize destek vereceğini düşündüğümüz e-kaynaklara ve yardımcı programlara erişim sağlayabilmeniz için öncelikle </a:t>
            </a:r>
            <a:r>
              <a:rPr lang="tr-TR" sz="1800" u="sng" dirty="0">
                <a:solidFill>
                  <a:srgbClr val="FF0000"/>
                </a:solidFill>
              </a:rPr>
              <a:t>@klu.edu.tr</a:t>
            </a:r>
            <a:r>
              <a:rPr lang="tr-TR" sz="1800" dirty="0">
                <a:solidFill>
                  <a:srgbClr val="FF0000"/>
                </a:solidFill>
              </a:rPr>
              <a:t> </a:t>
            </a:r>
            <a:r>
              <a:rPr lang="tr-TR" sz="1800" dirty="0"/>
              <a:t>uzantılı mail adreslerine sahip olmanız gerekmektedir. </a:t>
            </a:r>
          </a:p>
          <a:p>
            <a:pPr algn="just">
              <a:buFont typeface="Wingdings" panose="05000000000000000000" pitchFamily="2" charset="2"/>
              <a:buChar char="Ø"/>
            </a:pPr>
            <a:endParaRPr lang="tr-TR" sz="1800" dirty="0"/>
          </a:p>
          <a:p>
            <a:pPr algn="just">
              <a:buFont typeface="Wingdings" panose="05000000000000000000" pitchFamily="2" charset="2"/>
              <a:buChar char="Ø"/>
            </a:pPr>
            <a:endParaRPr lang="tr-TR" sz="1800" dirty="0"/>
          </a:p>
          <a:p>
            <a:pPr>
              <a:buFont typeface="Wingdings" panose="05000000000000000000" pitchFamily="2" charset="2"/>
              <a:buChar char="Ø"/>
            </a:pPr>
            <a:r>
              <a:rPr lang="tr-TR" sz="1800" dirty="0"/>
              <a:t>Web sitemizde yer alan kurulum kılavuzlarının adımlarını takip ederek bilgisayar ve cep telefonlarınıza gereken ayarları yaptığınız takdirde kampüs içi ve dışında her alanda e-kaynaklara rahatlıkla erişim sağlayabilirsiniz. </a:t>
            </a:r>
          </a:p>
          <a:p>
            <a:pPr algn="just"/>
            <a:endParaRPr lang="tr-TR" sz="2400" dirty="0"/>
          </a:p>
        </p:txBody>
      </p:sp>
      <p:pic>
        <p:nvPicPr>
          <p:cNvPr id="5" name="Resim 4"/>
          <p:cNvPicPr>
            <a:picLocks noChangeAspect="1"/>
          </p:cNvPicPr>
          <p:nvPr/>
        </p:nvPicPr>
        <p:blipFill rotWithShape="1">
          <a:blip r:embed="rId2"/>
          <a:srcRect l="754" r="23651"/>
          <a:stretch/>
        </p:blipFill>
        <p:spPr>
          <a:xfrm>
            <a:off x="3851920" y="-7818"/>
            <a:ext cx="5292080" cy="6178194"/>
          </a:xfrm>
          <a:prstGeom prst="rect">
            <a:avLst/>
          </a:prstGeom>
        </p:spPr>
      </p:pic>
      <p:sp>
        <p:nvSpPr>
          <p:cNvPr id="7"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6"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64913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Grp="1"/>
          </p:cNvSpPr>
          <p:nvPr>
            <p:ph type="title"/>
          </p:nvPr>
        </p:nvSpPr>
        <p:spPr>
          <a:xfrm>
            <a:off x="395536" y="229871"/>
            <a:ext cx="8229600" cy="523220"/>
          </a:xfrm>
          <a:prstGeom prst="rect">
            <a:avLst/>
          </a:prstGeom>
          <a:noFill/>
        </p:spPr>
        <p:txBody>
          <a:bodyPr wrap="square" rtlCol="0">
            <a:spAutoFit/>
          </a:bodyPr>
          <a:lstStyle/>
          <a:p>
            <a:r>
              <a:rPr lang="tr-TR" sz="2800" b="1" dirty="0">
                <a:solidFill>
                  <a:srgbClr val="24397C"/>
                </a:solidFill>
                <a:ea typeface="+mn-ea"/>
                <a:cs typeface="Arial" panose="020B0604020202020204" pitchFamily="34" charset="0"/>
              </a:rPr>
              <a:t>VERİTABANLARINA UZAKTAN ERİŞİM</a:t>
            </a:r>
          </a:p>
        </p:txBody>
      </p:sp>
      <p:sp>
        <p:nvSpPr>
          <p:cNvPr id="7"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6"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pic>
        <p:nvPicPr>
          <p:cNvPr id="8" name="İçerik Yer Tutucus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556792"/>
            <a:ext cx="8517500" cy="3960440"/>
          </a:xfrm>
        </p:spPr>
      </p:pic>
      <p:sp>
        <p:nvSpPr>
          <p:cNvPr id="3" name="Slayt Numarası Yer Tutucusu 2"/>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101786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701893"/>
            <a:ext cx="8018206" cy="3055965"/>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Üniversitemiz öğrencilerinin ve personelinin sağlık sorunlarında ilk başvuru merkezi Sağlık Kültür ve Spor Daire Başkanlığı’na bağlı hizmet veren </a:t>
            </a:r>
            <a:r>
              <a:rPr lang="tr-TR" b="1" dirty="0">
                <a:solidFill>
                  <a:srgbClr val="FF0000"/>
                </a:solidFill>
                <a:ea typeface="Calibri" panose="020F0502020204030204" pitchFamily="34" charset="0"/>
                <a:cs typeface="Times New Roman" panose="02020603050405020304" pitchFamily="18" charset="0"/>
              </a:rPr>
              <a:t>Acil Müdahale Merkezi (AMM)</a:t>
            </a:r>
            <a:r>
              <a:rPr lang="tr-TR" dirty="0">
                <a:ea typeface="Calibri" panose="020F0502020204030204" pitchFamily="34" charset="0"/>
                <a:cs typeface="Times New Roman" panose="02020603050405020304" pitchFamily="18" charset="0"/>
              </a:rPr>
              <a:t> olmaktadır.</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Merkez kampüsümüzde derslik 1 ve 2 de hizmet veren Acil Müdahale Merkezlerinde; başvuran </a:t>
            </a:r>
            <a:r>
              <a:rPr lang="tr-TR" b="1" dirty="0">
                <a:solidFill>
                  <a:srgbClr val="FF0000"/>
                </a:solidFill>
                <a:ea typeface="Calibri" panose="020F0502020204030204" pitchFamily="34" charset="0"/>
                <a:cs typeface="Times New Roman" panose="02020603050405020304" pitchFamily="18" charset="0"/>
              </a:rPr>
              <a:t>hastaların durum tespiti ve ilk tedavileri yapılmakta, gerekli görülen hastaların Kırklareli Devlet Hastanesi’ne nakli </a:t>
            </a:r>
            <a:r>
              <a:rPr lang="tr-TR" dirty="0">
                <a:ea typeface="Calibri" panose="020F0502020204030204" pitchFamily="34" charset="0"/>
                <a:cs typeface="Times New Roman" panose="02020603050405020304" pitchFamily="18" charset="0"/>
              </a:rPr>
              <a:t>sağlanmaktadır. </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Ayrıca merkez kampüsümüzde bulunan </a:t>
            </a:r>
            <a:r>
              <a:rPr lang="tr-TR" b="1" dirty="0">
                <a:solidFill>
                  <a:srgbClr val="FF0000"/>
                </a:solidFill>
                <a:ea typeface="Calibri" panose="020F0502020204030204" pitchFamily="34" charset="0"/>
                <a:cs typeface="Times New Roman" panose="02020603050405020304" pitchFamily="18" charset="0"/>
              </a:rPr>
              <a:t>Sağlık Ocağı, 1 aile hekimi ve 1 hemşire ile hafta içi her gün</a:t>
            </a:r>
            <a:r>
              <a:rPr lang="tr-TR" dirty="0">
                <a:ea typeface="Calibri" panose="020F0502020204030204" pitchFamily="34" charset="0"/>
                <a:cs typeface="Times New Roman" panose="02020603050405020304" pitchFamily="18" charset="0"/>
              </a:rPr>
              <a:t> hizmet vermektedir.</a:t>
            </a:r>
            <a:endParaRPr lang="tr-TR" dirty="0">
              <a:effectLst/>
              <a:ea typeface="Calibri" panose="020F0502020204030204" pitchFamily="34" charset="0"/>
              <a:cs typeface="Times New Roman" panose="02020603050405020304" pitchFamily="18" charset="0"/>
            </a:endParaRPr>
          </a:p>
        </p:txBody>
      </p:sp>
      <p:sp>
        <p:nvSpPr>
          <p:cNvPr id="5" name="Dikdörtgen 4"/>
          <p:cNvSpPr/>
          <p:nvPr/>
        </p:nvSpPr>
        <p:spPr>
          <a:xfrm>
            <a:off x="3066139" y="342301"/>
            <a:ext cx="3123868" cy="530145"/>
          </a:xfrm>
          <a:prstGeom prst="rect">
            <a:avLst/>
          </a:prstGeom>
        </p:spPr>
        <p:txBody>
          <a:bodyPr wrap="none">
            <a:spAutoFit/>
          </a:bodyPr>
          <a:lstStyle/>
          <a:p>
            <a:pPr algn="just">
              <a:lnSpc>
                <a:spcPct val="107000"/>
              </a:lnSpc>
              <a:spcAft>
                <a:spcPts val="800"/>
              </a:spcAft>
            </a:pPr>
            <a:r>
              <a:rPr lang="tr-TR" sz="2800" b="1" dirty="0">
                <a:solidFill>
                  <a:srgbClr val="24397C"/>
                </a:solidFill>
                <a:latin typeface="+mj-lt"/>
                <a:cs typeface="Arial" panose="020B0604020202020204" pitchFamily="34" charset="0"/>
              </a:rPr>
              <a:t>SAĞLIK</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HİZMETLERİ</a:t>
            </a:r>
          </a:p>
        </p:txBody>
      </p:sp>
      <p:sp>
        <p:nvSpPr>
          <p:cNvPr id="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68078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5201" y="1556792"/>
            <a:ext cx="8424936" cy="3352328"/>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Üniversitemizde; ekonomik yönden desteğe ihtiyacı olan öğrencilerimize, yapılan çalışmalarla çeşitli yerel ve ulusal sivil toplum kuruluşları, özel şahıs ve işletmelerden karşılıksız burs sağlanmakta, ayrıca ihtiyacı olan öğrencilerimize üniversitemiz tarafından karşılıksız beslenme yardımı da yapılmaktadır. </a:t>
            </a:r>
          </a:p>
          <a:p>
            <a:pPr marL="342900" lvl="0" indent="-34290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Öğrencilere gelir sağlamak üzere, üniversite içerisinde sürekli eleman çalıştırmanın zorunlu olmadığı birimlerde (yemekhane, bilgi işlem, kütüphane vb.), kısmi zamanlı olmak üzere öğrenciler görevlendirilmektedir. Kısmi zamanlı çalışacak öğrencilerimizin seçimleri, Sağlık Kültür ve Spor Daire Başkanlığı tarafından belirlenen kurullarca, Eğitim-Öğretim yılı başında gerçekleşmektedir. </a:t>
            </a:r>
            <a:endParaRPr lang="tr-TR" dirty="0">
              <a:effectLst/>
              <a:ea typeface="Calibri" panose="020F0502020204030204" pitchFamily="34" charset="0"/>
              <a:cs typeface="Times New Roman" panose="02020603050405020304" pitchFamily="18" charset="0"/>
            </a:endParaRPr>
          </a:p>
        </p:txBody>
      </p:sp>
      <p:sp>
        <p:nvSpPr>
          <p:cNvPr id="5" name="Dikdörtgen 4"/>
          <p:cNvSpPr/>
          <p:nvPr/>
        </p:nvSpPr>
        <p:spPr>
          <a:xfrm>
            <a:off x="2153933" y="332656"/>
            <a:ext cx="4764125" cy="553357"/>
          </a:xfrm>
          <a:prstGeom prst="rect">
            <a:avLst/>
          </a:prstGeom>
        </p:spPr>
        <p:txBody>
          <a:bodyPr wrap="none">
            <a:spAutoFit/>
          </a:bodyPr>
          <a:lstStyle/>
          <a:p>
            <a:pPr algn="just">
              <a:lnSpc>
                <a:spcPct val="107000"/>
              </a:lnSpc>
              <a:spcAft>
                <a:spcPts val="800"/>
              </a:spcAft>
            </a:pPr>
            <a:r>
              <a:rPr lang="de-DE" sz="2800" b="1" dirty="0">
                <a:solidFill>
                  <a:srgbClr val="24397C"/>
                </a:solidFill>
                <a:latin typeface="+mj-lt"/>
                <a:cs typeface="Arial" panose="020B0604020202020204" pitchFamily="34" charset="0"/>
              </a:rPr>
              <a:t>B</a:t>
            </a:r>
            <a:r>
              <a:rPr lang="tr-TR" sz="2800" b="1" dirty="0">
                <a:solidFill>
                  <a:srgbClr val="24397C"/>
                </a:solidFill>
                <a:latin typeface="+mj-lt"/>
                <a:cs typeface="Arial" panose="020B0604020202020204" pitchFamily="34" charset="0"/>
              </a:rPr>
              <a:t>URS</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VE</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ÇALIŞMA</a:t>
            </a:r>
            <a:r>
              <a:rPr lang="tr-TR" sz="28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İMKÂNLARI</a:t>
            </a:r>
          </a:p>
        </p:txBody>
      </p:sp>
      <p:sp>
        <p:nvSpPr>
          <p:cNvPr id="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66743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6742" y="1412776"/>
            <a:ext cx="8676456" cy="363554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Kırklareli Üniversitesinde öğrenciler; eğitimlerine başladıkları andan itibaren kendi isteklerine uygun birçok seçeneği içinde bulunduran barınma olanaklarına sahiptirler.    </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Öğrencilerin barınma ihtiyaçlarını karşılamak üzere </a:t>
            </a:r>
            <a:r>
              <a:rPr lang="tr-TR" b="1" dirty="0">
                <a:solidFill>
                  <a:srgbClr val="FF0000"/>
                </a:solidFill>
                <a:ea typeface="Calibri" panose="020F0502020204030204" pitchFamily="34" charset="0"/>
                <a:cs typeface="Times New Roman" panose="02020603050405020304" pitchFamily="18" charset="0"/>
              </a:rPr>
              <a:t>Üniversitemiz merkez kampüsünün hemen yakınında yer alan Kredi ve Yurtlar Kurumu’na bağlı 4.250 kız ve 1.500 erkek kapasiteli</a:t>
            </a:r>
            <a:r>
              <a:rPr lang="tr-TR" dirty="0">
                <a:ea typeface="Calibri" panose="020F0502020204030204" pitchFamily="34" charset="0"/>
                <a:cs typeface="Times New Roman" panose="02020603050405020304" pitchFamily="18" charset="0"/>
              </a:rPr>
              <a:t>, Kırklareli Merkezde ise 780 kız ve 594 erkek kapasiteli yurtlar bulunmaktadır. Lüleburgaz ilçesinde de Kredi ve Yurtlar Kurumu’na ait kız öğrenciler için 384 kişilik, erkek öğrenciler için ise 400 kişilik yurt mevcuttur. Ayrıca Babaeski ilçesinde 300 kişi kapasiteli Kredi ve Yurtlar Kurumu’na ait kız öğrenci yurdu bulunmaktadır.</a:t>
            </a:r>
          </a:p>
          <a:p>
            <a:pPr marL="285750" lvl="0" indent="-285750" algn="just">
              <a:lnSpc>
                <a:spcPct val="107000"/>
              </a:lnSpc>
              <a:spcAft>
                <a:spcPts val="0"/>
              </a:spcAft>
              <a:buFont typeface="Wingdings" panose="05000000000000000000" pitchFamily="2" charset="2"/>
              <a:buChar char="Ø"/>
            </a:pPr>
            <a:endParaRPr lang="tr-TR"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Ø"/>
            </a:pPr>
            <a:r>
              <a:rPr lang="tr-TR" dirty="0">
                <a:ea typeface="Calibri" panose="020F0502020204030204" pitchFamily="34" charset="0"/>
                <a:cs typeface="Times New Roman" panose="02020603050405020304" pitchFamily="18" charset="0"/>
              </a:rPr>
              <a:t>Bunun dışında ilimizde ve ilçelerimizde bulunan ve yurt özelliği gösteren otel ve pansiyonlar da alternatif olarak birçok öğrencimizin barınma ihtiyacını karşılamaktadır.   </a:t>
            </a:r>
            <a:endParaRPr lang="tr-TR" dirty="0">
              <a:effectLst/>
              <a:ea typeface="Calibri" panose="020F0502020204030204" pitchFamily="34" charset="0"/>
              <a:cs typeface="Times New Roman" panose="02020603050405020304" pitchFamily="18" charset="0"/>
            </a:endParaRPr>
          </a:p>
        </p:txBody>
      </p:sp>
      <p:sp>
        <p:nvSpPr>
          <p:cNvPr id="5" name="Dikdörtgen 4"/>
          <p:cNvSpPr/>
          <p:nvPr/>
        </p:nvSpPr>
        <p:spPr>
          <a:xfrm>
            <a:off x="3491880" y="427371"/>
            <a:ext cx="1872208" cy="553357"/>
          </a:xfrm>
          <a:prstGeom prst="rect">
            <a:avLst/>
          </a:prstGeom>
        </p:spPr>
        <p:txBody>
          <a:bodyPr wrap="square">
            <a:spAutoFit/>
          </a:bodyPr>
          <a:lstStyle/>
          <a:p>
            <a:pPr algn="just">
              <a:lnSpc>
                <a:spcPct val="107000"/>
              </a:lnSpc>
              <a:spcAft>
                <a:spcPts val="800"/>
              </a:spcAft>
            </a:pPr>
            <a:r>
              <a:rPr lang="tr-TR" sz="2800" b="1" dirty="0">
                <a:solidFill>
                  <a:srgbClr val="24397C"/>
                </a:solidFill>
                <a:latin typeface="+mj-lt"/>
                <a:cs typeface="Arial" panose="020B0604020202020204" pitchFamily="34" charset="0"/>
              </a:rPr>
              <a:t>BARINMA</a:t>
            </a:r>
          </a:p>
        </p:txBody>
      </p:sp>
      <p:sp>
        <p:nvSpPr>
          <p:cNvPr id="8"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7"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216361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25918</TotalTime>
  <Words>2106</Words>
  <Application>Microsoft Office PowerPoint</Application>
  <PresentationFormat>Ekran Gösterisi (4:3)</PresentationFormat>
  <Paragraphs>241</Paragraphs>
  <Slides>27</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Arial</vt:lpstr>
      <vt:lpstr>Calibri</vt:lpstr>
      <vt:lpstr>Comic Sans MS</vt:lpstr>
      <vt:lpstr>Franklin Gothic Demi</vt:lpstr>
      <vt:lpstr>Symbol</vt:lpstr>
      <vt:lpstr>Wingdings</vt:lpstr>
      <vt:lpstr>Ofis Teması</vt:lpstr>
      <vt:lpstr>KIRKLARELİ ÜNİVERSİTESİ    2023-2024 EĞİTİM-ÖĞRETİM YILI TIBBİ HİZMETLER VE TEKNİKLER BÖLÜMÜ TIBBİ DOKÜMANTASYON VE SEKRETERLİK PROGRAMI ORYANTASYON (UYUM) PROGRAMI</vt:lpstr>
      <vt:lpstr>PowerPoint Sunusu</vt:lpstr>
      <vt:lpstr>KÜTÜPHANE</vt:lpstr>
      <vt:lpstr>PowerPoint Sunusu</vt:lpstr>
      <vt:lpstr>PowerPoint Sunusu</vt:lpstr>
      <vt:lpstr>VERİTABANLARINA UZAKTAN ERİŞİM</vt:lpstr>
      <vt:lpstr>PowerPoint Sunusu</vt:lpstr>
      <vt:lpstr>PowerPoint Sunusu</vt:lpstr>
      <vt:lpstr>PowerPoint Sunusu</vt:lpstr>
      <vt:lpstr>PowerPoint Sunusu</vt:lpstr>
      <vt:lpstr>YEMEKHANE</vt:lpstr>
      <vt:lpstr>PowerPoint Sunusu</vt:lpstr>
      <vt:lpstr>ÖĞRENCİ İŞLERİ DAİRE BAŞKANLIĞI</vt:lpstr>
      <vt:lpstr>ÖĞRENCİ BİLGİ SİSTEMİ</vt:lpstr>
      <vt:lpstr>KAYIT YENİLEME</vt:lpstr>
      <vt:lpstr>HATIRLATMALAR</vt:lpstr>
      <vt:lpstr>DERS SEÇİMİ</vt:lpstr>
      <vt:lpstr>DERSLERE DEVAM</vt:lpstr>
      <vt:lpstr>SINAVLAR</vt:lpstr>
      <vt:lpstr>DANIŞMANLIK HİZMETLERİ</vt:lpstr>
      <vt:lpstr>PowerPoint Sunusu</vt:lpstr>
      <vt:lpstr> UZAKTAN EĞİTİM PORTALI (Microsoft TEAMS)</vt:lpstr>
      <vt:lpstr>YÜKSEKOKULUMUZ VE PROGRAMIMIZLA  İLGİLİ GENEL BİLGİLER</vt:lpstr>
      <vt:lpstr>PROGRAMIMIZ İLE İLGİLİ GENEL BİLGİLER</vt:lpstr>
      <vt:lpstr>PROGRAMIMIZ İLE İLGİLİ GENEL BİLGİLER</vt:lpstr>
      <vt:lpstr>DİKEY GEÇİŞ</vt:lpstr>
      <vt:lpstr>ÖĞRETİM ELEMANLARI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Hülya YILMAZ</dc:creator>
  <cp:lastModifiedBy>PINAR ÖZDEMİR KARACA</cp:lastModifiedBy>
  <cp:revision>2919</cp:revision>
  <cp:lastPrinted>2018-09-14T11:17:38Z</cp:lastPrinted>
  <dcterms:created xsi:type="dcterms:W3CDTF">2014-12-09T11:22:03Z</dcterms:created>
  <dcterms:modified xsi:type="dcterms:W3CDTF">2023-10-11T11:48:07Z</dcterms:modified>
</cp:coreProperties>
</file>